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1279" r:id="rId3"/>
    <p:sldId id="1292" r:id="rId4"/>
    <p:sldId id="2147374173" r:id="rId5"/>
    <p:sldId id="256" r:id="rId6"/>
    <p:sldId id="2147374152" r:id="rId7"/>
    <p:sldId id="2147374157" r:id="rId8"/>
    <p:sldId id="2147374159" r:id="rId9"/>
    <p:sldId id="2147374175" r:id="rId10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1.62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589 405 16383,'3'81'0,"0"0"0,0 1 0,2 31 0,-2-34 0,-3-70 0,1-7 0,2 30 0,-2-13 0,1 23 0,-1-22 0,-1-5 0,0 3 0,0 12 0,-1-12 0,0 5 0,-28-56 0,-8-18 0,-10-18 0,-3-8 0,16 22 0,0-1 0,-3-5 0,-2-6 0,3 4 0,1-4 0,1 2 0,-6-12 0,2 1 0,7 15 0,4 5 0,-11-23 0,20 39 0,11 25 0,7 14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8.1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4.87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4.01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4.08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4.40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4.64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4.79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16383,'78'30'0,"-1"-8"0,-48-18 0,-1-3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5.02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5.22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16383,'52'64'0,"10"2"0,-22-37 0,-2-5 0,-20-15 0,-13-9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5.43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5.64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16383,'49'62'0,"-4"-12"0,-31-40 0,-2-5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8.35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5.82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12 16383,'67'-7'0,"-14"2"0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6.02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6.27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6.42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6.61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6.81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7.01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7.26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7.39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7.63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8.55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7.83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8.05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8.28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8.46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8.67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8.89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9.07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9.34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9.47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49.85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8.7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50.05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50.31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50.47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50.69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0:50.98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7.19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7.26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7.51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7.64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7.86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9.00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8.03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8.24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8.49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8.63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8.87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9.07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143 1 16383,'-79'15'0,"15"-2"0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9.27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9.52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107 1 16383,'-59'8'0,"12"-1"0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9.66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19.87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9.15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20.06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20.30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16383,'58'8'0,"-13"0"0,-41-10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20.50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20.71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20.94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16383,'78'13'0,"-14"-4"0,-44-8 0,-8-1 0,-8-1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21.17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21.36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21.99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22.22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21:22.44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9.34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31.74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573 62 16383,'-77'0'0,"-1"0"0,23 0 0,1 0 0,-16 0 0,5 0 0,-2-1 0,4 0 0,32 0 0,19 1 0,91 14 0,-32-9 0,7 1 0,23 1 0,12 0 0,-5 0 0,1-2 0,1-2 0,-3 0 0,5-2 0,-9 0 0,-12-1 0,-5-1 0,3 0 0,-6 0 0,7 0 0,-41 0 0,-32-4 0,-57-15 0,-18-1 0,17 7 0,-4 0 0,5 4 0,0 2 0,-5 2 0,1 2 0,7 0 0,4 2 0,-24 1 0,37 2 0,49 4 0,45 3 0,47 1 0,-36-5 0,2-2 0,-1 0 0,-3-2 0,31-2 0,-40 1 0,-26-1 0,-17 0 0,-79-7 0,-22 4 0,41 0 0,-1 0 0,-45 2 0,69 2 0,10 2 0,70 5 0,2-1 0,38 3 0,-38-5 0,-20-2 0,-23-1 0,-55-5 0,21 2 0,-25-3 0,43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49.99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51.47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1283 1150 16383,'-31'-65'0,"0"1"0,-5-12 0,1 4 0,-3-11 0,12 26 0,1 3 0,-1-3 0,-2-9 0,7 15 0,7 14 0,5 14 0,31 117 0,-8-26 0,-1-7 0,3 11 0,-1-4 0,-2-1 0,0-2 0,0 7 0,0-2 0,-4-17 0,-1-6 0,0 14 0,-4-29 0,-3-16 0,-49-84 0,12 5 0,-2-6 0,-1 3 0,-1-4 0,5 0 0,-2-7 0,4 3 0,0-12 0,3 0 0,5 19 0,1-3 0,0 1 0,1 2 0,1 1 0,3 7 0,3 7 0,2 6 0,-7-15 0,20 56 0,11 44 0,8 28 0,-4-2 0,2 7 0,2 5 0,1 9 0,-2-1 0,-3-7 0,-1 0 0,-2-2 0,-2-6 0,-1-1 0,0-3 0,-1 21 0,-1-8 0,-2 10 0,-1-26 0,-3-51 0,-47-60 0,8 2 0,-5-8 0,2 2 0,-3-5 0,-3-3 0,-12-19 0,-3-4 0,5 6 0,0 1 0,3 2 0,10 13 0,0-1 0,8 11 0,0-1 0,6 7 0,24 39 0,25 73 0,-12-45 0,12 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2.42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1858 116 16383,'-59'0'0,"0"0"0,-27 0 0,2 0 0,-14 0 0,8 0 0,-3 2 0,30-1 0,2 1 0,-10 0 0,0 0 0,9 0 0,2 0 0,7-1 0,5-2 0,-17 0 0,-8-5 0,29-1 0,-20-3 0,-5-1 0,-3 1 0,9 3 0,22 3 0,16 0 0,8-1 0,-18-6 0,-19-2 0,-8-2 0,6 3 0,23 6 0,16 2 0,10 2 0,5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6.23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538 693 16383,'-53'-24'0,"1"-1"0,-5-1 0,5 1 0,-1-2 0,-10-6 0,10 4 0,14 4 0,11 5 0,10 5 0,2-2 0,0-4 0,2 1 0,1-13 0,7 12 0,1-12 0,78 79 0,-3-5 0,-20-4 0,-1 3 0,28 22 0,-44-29 0,3 6 0,-10-8 0,-12-14 0,-44-96 0,7 18 0,-3-3 0,0-3 0,-1-12 0,8 19 0,8 18 0,7 23 0,27 89 0,-7-13 0,1 0 0,0 1 0,-1 11 0,-6-19 0,-5-17 0,-4-18 0,-29-78 0,8 9 0,-2-6 0,-1 3 0,-1-1 0,-5-16 0,3 7 0,4 15 0,1 6 0,14 29 0,19 68 0,9 31 0,-8-27 0,1 4 0,4 17 0,2 8 0,-3-9 0,-4-14 0,-3-7 0,1 3 0,-3-8 0,-6-21 0,1-4 0,-14-60 0,-8-27 0,-4-10 0,-1-4 0,-2-6 0,0-4 0,-6-12 0,3 8 0,6 14 0,3 7 0,12 41 0,8 24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6.62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6.82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7.03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7.26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7.46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7.69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7.89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8.09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8.95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6.42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693 780 16383,'19'51'0,"-1"0"0,2 2 0,0 0 0,0-1 0,0 0 0,-1-2 0,1 0 0,-1-3 0,0 0 0,3 7 0,-1-2 0,4 11 0,0 3 0,-21-58 0,-1-1 0,-33-48 0,-11-25 0,5 9 0,-4-10 0,-1 0 0,-3-6 0,2 2 0,-4-12 0,0-2 0,9 19 0,-4-5 0,0-1 0,3 5 0,4 4 0,2 3 0,0-1 0,-4-5 0,-1 0 0,1 3 0,-11-16 0,4 10 0,-3 1 0,6 15 0,35 52 0,22 55 0,19 34 0,-4-9 0,4 8 0,-6-16 0,3 7 0,2 2 0,-1-4 0,6 12 0,0-3 0,0-3 0,-3-7 0,0-2 0,-3-7 0,-1-4 0,-3-8 0,8 13 0,-34-62 0,1 0 0,-17-51 0,-10-26 0,-4-7 0,2 9 0,-6-14 0,2 5 0,-5 1 0,0 4 0,-2-5 0,1 4 0,9 24 0,3 8 0,3 8 0,61 117 0,-6-17 0,7 10 0,-6-12 0,6 8 0,0 1 0,-3-6 0,-2-4 0,-4-5 0,2 0 0,9 11 0,0 1 0,-8-16 0,-6-11 0,-4-5 0,-18-24 0,-7-10 0,-21-56 0,-14-28 0,-1 3 0,4 8 0,-6-13 0,1 7 0,2 8 0,0 6 0,-2-7 0,0 4 0,-10-17 0,27 53 0,34 76 0,15 33 0,1 5 0,5 11 0,-4-10 0,3 12 0,2 2 0,-5-11 0,-3-12 0,-2-7 0,0 2 0,4 16 0,1 1 0,-7-21 0,-6-19 0,-3-6 0,-12-29 0,-25-51 0,-13-27 0,2 8 0,-5-8 0,-5-5 0,-10-13 0,-2-3 0,4 8 0,-1 3 0,2 4 0,-5-3 0,-5-5 0,-6-6 0,1 2 0,5 10 0,-11-5 0,5 8 0,1-1 0,8 11 0,14 21 0,66 121 0,-4-24 0,6 10 0,-2-5 0,3 9 0,1 3 0,0-3 0,4 11 0,-1-2 0,1 0 0,0 1 0,-1 0 0,-2-8 0,-2-6 0,-5-13 0,-6-12 0,-13-38 0,-5-12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9.18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9.62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09.83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0.05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0.26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0.46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0.83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1.06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1.27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1.49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6.90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124 28 16383,'-63'-15'0,"23"3"0,20 12 0,19-1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1.70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1.93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2.63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2.86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3.07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3.70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3.91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4.13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4.36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4.54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7.143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4.77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8:14.97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1.39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1.97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2.18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2.41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2.62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3.01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3.21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3.42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16383,'92'13'0,"-1"0"0,1 0 0,-19-3 0,0 0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7.34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3.75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4.34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4.62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4.84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5.04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5.240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109 1 16383,'-60'25'0,"12"-5"0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5.49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5.62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5.81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6.11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7.55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6.22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6.47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6.82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7.02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7.22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7.70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7.907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16383,'92'30'0,"-19"-9"0,-34-14 0,-21-7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8.15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8.348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 16383,'74'14'0,"-11"-4"0,-46-10 0,-6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9.21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7.74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9.45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9.68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4 16383,'74'-2'0,"-16"2"0,-55-1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09.89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17 16383,'85'-9'0,"-17"2"0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1.27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1.46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1.695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1.93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2.12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2.381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2.54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07:27.986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2.74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2.99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3.149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3.40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43 16383,'74'-24'0,"-15"5"0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3.67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120 1 16383,'-67'15'0,"14"-3"0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3.842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4.04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4.256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4.443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31T09:19:14.704"/>
    </inkml:context>
    <inkml:brush xml:id="br0">
      <inkml:brushProperty name="width" value="0.5" units="cm"/>
      <inkml:brushProperty name="height" value="1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9BDB2-4BDA-4A01-B6ED-16565DF6E798}" type="datetimeFigureOut">
              <a:rPr lang="sk-SK" smtClean="0"/>
              <a:t>18. 4. 2024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25C2D-B6E1-403D-B377-19EFC953CAE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568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4AB5-C27D-4293-9F16-66A098EA6F9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18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effectLst/>
                <a:latin typeface="Helvetica Neue" panose="02000503000000020004" pitchFamily="2" charset="0"/>
              </a:rPr>
              <a:t>UVÉST ZÁKLADNÍ INFORMACE O PROJEKTU = BUDE DOKONČEN 2027 S CELKOVÝM ROZPOČTEM 2,2 MLD. KČ (STAVBA 60%, MZDY VÝZKUMNÉHO TÝMU 18%, VYBAVENÍ 15%)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4AB5-C27D-4293-9F16-66A098EA6F9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84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FTE </a:t>
            </a:r>
            <a:r>
              <a:rPr lang="cs-CZ" dirty="0" err="1"/>
              <a:t>VaV</a:t>
            </a:r>
            <a:r>
              <a:rPr lang="cs-CZ" dirty="0"/>
              <a:t> 62 (Z TOHO 30 NOVÝCH) A 44 THP = CELKEM 106 FTE (Z TOHO 74 NOVÉ)</a:t>
            </a:r>
          </a:p>
          <a:p>
            <a:r>
              <a:rPr lang="cs-CZ" dirty="0"/>
              <a:t>NAPOJENÍ NA REFRESH A LERCO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004AB5-C27D-4293-9F16-66A098EA6F9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52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5C6F8-20F0-46FA-B302-7E003265A7C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7648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5C6F8-20F0-46FA-B302-7E003265A7C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16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5C6F8-20F0-46FA-B302-7E003265A7C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8568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43811-5420-A3CE-FE5A-AF23B34BB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DEB4196-48F1-D888-DA51-FDEF8F9681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11E151-5869-935F-B12A-1678CB3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1BCA03-4840-FB51-B043-21E43D75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0800B2-CE94-F64D-5950-5CE0BFE6A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5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D0C44-431B-A1EC-FECE-C97A6ACF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BEEA7E-8D99-12FD-CE4B-1CF524130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4AAC83-A43B-726C-03D0-B3427B41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8D8AA1-EFA9-08B9-9A4A-1C98589DE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59109-260F-E53E-8106-6E52C84D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08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73AA7C-EADA-21BB-F16D-348A8E7CC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E38743-47E4-D8AC-1035-28BD5D958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24497A-7014-8BC7-953D-019FDE16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62422-BEDF-C67E-F5EF-E3921D75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43A136-BD51-F43A-6471-4E9D87817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19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0D8210-B5EC-A25F-0A81-4E0C9C2D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C32CBB-16D4-F5E7-FF87-92B1CE39C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55E3B0-2A9B-C003-229D-F102E32C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5CA97A-FCD0-7E5A-A488-CC6864EE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353AC6-DA30-2814-96D4-FC8ABB3F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0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FF0831-9F13-718F-9CEB-91E6C2B0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FC009B-8EEF-212F-8088-9CA1F3AFC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398B6C-3E86-6AA9-DAAB-EA970A7D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96000D-E8D6-1ACB-3B6C-8676B9FF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39D889-F9CD-9525-DD94-1D1BCBE2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87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DEF3BF-5376-A8DC-8539-31C9CD3A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39EC2-7C94-9909-9FEC-E62E03F02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7DE347-3120-3F7B-018F-4DEC6182F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E163DD-F268-95F1-3177-89875E77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FB1E14-7A7C-950D-1E01-7707FFFC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6B67B9-AF34-8183-84FE-7F6AC5FA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724039-BB4C-64E7-E1BA-5D614E26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615C3F-872E-1A00-0D4B-DB8A147CD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50A1AD-D169-4B0C-ACBA-B05632527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B5134B-607A-7F41-B7EA-A6A5BA68B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3ABECCA-A977-F2F5-3E07-0EEDFE54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B9D2A82-4DBE-FC1A-8189-826F1306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46FDD5D-ABC6-8065-F269-F1FBC73D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871F9E7-464D-9F90-8539-C05E682A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9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04C56-4EA8-DF88-070F-BACBEF6B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02C000B-0877-F893-8F5E-714E25342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846273-8E1C-020A-198E-79576FB0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6EE2B8-BE8D-0AE1-698D-FAE8D0E3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84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FABFFA-B34E-D715-33CE-406861D6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7087C6-832C-0744-3628-B6FC73D5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A1BD72-73BB-DBDC-E920-980A27437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34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D1D757-593D-FCB7-1B4F-6052D977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CC9164-20C4-4121-B696-D44E4E98B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E51646-0D53-0A89-FA84-9C809696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7BF9ED-F594-9AF3-F195-AABE2E8B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79BAFB-6EB4-1FB0-E802-66CF4C60D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B569F5-6A9B-6030-27F6-766F0D31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96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48E1BD-EF00-B262-9EC9-3D8344E81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BF042D2-ECE6-7F67-5B48-89138252F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44E90D-F4C0-6250-F467-C11741A40F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DBE59C-4429-1D59-EA66-1CDD1264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D37CB3-1F4E-18FD-9566-C5A3C272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185B4B-09B3-CB02-1F25-3F21801C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12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62074C-7213-7664-EEEB-041C6915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246A7D-1861-DB11-665B-10B6B8252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CD7E46-88FC-0E37-86AC-A4DB00E85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60E90-EECE-4D54-9554-96542EB93AF5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F8D8DB-920C-711E-11E6-8BD1593C9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6FBD1-8DED-BCE3-FDA6-99B347D76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2146-8BDB-426E-9E36-86F06A05D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3.xml"/><Relationship Id="rId21" Type="http://schemas.openxmlformats.org/officeDocument/2006/relationships/customXml" Target="../ink/ink13.xml"/><Relationship Id="rId42" Type="http://schemas.openxmlformats.org/officeDocument/2006/relationships/customXml" Target="../ink/ink30.xml"/><Relationship Id="rId63" Type="http://schemas.openxmlformats.org/officeDocument/2006/relationships/customXml" Target="../ink/ink51.xml"/><Relationship Id="rId84" Type="http://schemas.openxmlformats.org/officeDocument/2006/relationships/customXml" Target="../ink/ink65.xml"/><Relationship Id="rId138" Type="http://schemas.openxmlformats.org/officeDocument/2006/relationships/image" Target="../media/image35.png"/><Relationship Id="rId159" Type="http://schemas.openxmlformats.org/officeDocument/2006/relationships/customXml" Target="../ink/ink126.xml"/><Relationship Id="rId170" Type="http://schemas.openxmlformats.org/officeDocument/2006/relationships/customXml" Target="../ink/ink136.xml"/><Relationship Id="rId191" Type="http://schemas.openxmlformats.org/officeDocument/2006/relationships/customXml" Target="../ink/ink154.xml"/><Relationship Id="rId107" Type="http://schemas.openxmlformats.org/officeDocument/2006/relationships/customXml" Target="../ink/ink83.xml"/><Relationship Id="rId11" Type="http://schemas.openxmlformats.org/officeDocument/2006/relationships/image" Target="../media/image120.png"/><Relationship Id="rId32" Type="http://schemas.openxmlformats.org/officeDocument/2006/relationships/image" Target="../media/image11.png"/><Relationship Id="rId53" Type="http://schemas.openxmlformats.org/officeDocument/2006/relationships/customXml" Target="../ink/ink41.xml"/><Relationship Id="rId74" Type="http://schemas.openxmlformats.org/officeDocument/2006/relationships/customXml" Target="../ink/ink56.xml"/><Relationship Id="rId128" Type="http://schemas.openxmlformats.org/officeDocument/2006/relationships/image" Target="../media/image15.png"/><Relationship Id="rId149" Type="http://schemas.openxmlformats.org/officeDocument/2006/relationships/customXml" Target="../ink/ink116.xml"/><Relationship Id="rId5" Type="http://schemas.openxmlformats.org/officeDocument/2006/relationships/image" Target="../media/image90.png"/><Relationship Id="rId95" Type="http://schemas.openxmlformats.org/officeDocument/2006/relationships/customXml" Target="../ink/ink75.xml"/><Relationship Id="rId160" Type="http://schemas.openxmlformats.org/officeDocument/2006/relationships/customXml" Target="../ink/ink127.xml"/><Relationship Id="rId181" Type="http://schemas.openxmlformats.org/officeDocument/2006/relationships/customXml" Target="../ink/ink146.xml"/><Relationship Id="rId22" Type="http://schemas.openxmlformats.org/officeDocument/2006/relationships/customXml" Target="../ink/ink14.xml"/><Relationship Id="rId43" Type="http://schemas.openxmlformats.org/officeDocument/2006/relationships/customXml" Target="../ink/ink31.xml"/><Relationship Id="rId64" Type="http://schemas.openxmlformats.org/officeDocument/2006/relationships/image" Target="../media/image7.png"/><Relationship Id="rId118" Type="http://schemas.openxmlformats.org/officeDocument/2006/relationships/image" Target="../media/image29.png"/><Relationship Id="rId139" Type="http://schemas.openxmlformats.org/officeDocument/2006/relationships/customXml" Target="../ink/ink108.xml"/><Relationship Id="rId85" Type="http://schemas.openxmlformats.org/officeDocument/2006/relationships/image" Target="../media/image24.png"/><Relationship Id="rId150" Type="http://schemas.openxmlformats.org/officeDocument/2006/relationships/customXml" Target="../ink/ink117.xml"/><Relationship Id="rId171" Type="http://schemas.openxmlformats.org/officeDocument/2006/relationships/customXml" Target="../ink/ink137.xml"/><Relationship Id="rId192" Type="http://schemas.openxmlformats.org/officeDocument/2006/relationships/image" Target="../media/image42.png"/><Relationship Id="rId12" Type="http://schemas.openxmlformats.org/officeDocument/2006/relationships/customXml" Target="../ink/ink5.xml"/><Relationship Id="rId33" Type="http://schemas.openxmlformats.org/officeDocument/2006/relationships/customXml" Target="../ink/ink21.xml"/><Relationship Id="rId108" Type="http://schemas.openxmlformats.org/officeDocument/2006/relationships/customXml" Target="../ink/ink84.xml"/><Relationship Id="rId129" Type="http://schemas.openxmlformats.org/officeDocument/2006/relationships/image" Target="../media/image16.png"/><Relationship Id="rId54" Type="http://schemas.openxmlformats.org/officeDocument/2006/relationships/customXml" Target="../ink/ink42.xml"/><Relationship Id="rId75" Type="http://schemas.openxmlformats.org/officeDocument/2006/relationships/customXml" Target="../ink/ink57.xml"/><Relationship Id="rId96" Type="http://schemas.openxmlformats.org/officeDocument/2006/relationships/customXml" Target="../ink/ink76.xml"/><Relationship Id="rId140" Type="http://schemas.openxmlformats.org/officeDocument/2006/relationships/customXml" Target="../ink/ink109.xml"/><Relationship Id="rId161" Type="http://schemas.openxmlformats.org/officeDocument/2006/relationships/customXml" Target="../ink/ink128.xml"/><Relationship Id="rId182" Type="http://schemas.openxmlformats.org/officeDocument/2006/relationships/customXml" Target="../ink/ink147.xml"/><Relationship Id="rId6" Type="http://schemas.openxmlformats.org/officeDocument/2006/relationships/customXml" Target="../ink/ink2.xml"/><Relationship Id="rId23" Type="http://schemas.openxmlformats.org/officeDocument/2006/relationships/customXml" Target="../ink/ink15.xml"/><Relationship Id="rId119" Type="http://schemas.openxmlformats.org/officeDocument/2006/relationships/customXml" Target="../ink/ink94.xml"/><Relationship Id="rId44" Type="http://schemas.openxmlformats.org/officeDocument/2006/relationships/customXml" Target="../ink/ink32.xml"/><Relationship Id="rId65" Type="http://schemas.openxmlformats.org/officeDocument/2006/relationships/image" Target="../media/image8.png"/><Relationship Id="rId86" Type="http://schemas.openxmlformats.org/officeDocument/2006/relationships/customXml" Target="../ink/ink66.xml"/><Relationship Id="rId130" Type="http://schemas.openxmlformats.org/officeDocument/2006/relationships/customXml" Target="../ink/ink101.xml"/><Relationship Id="rId151" Type="http://schemas.openxmlformats.org/officeDocument/2006/relationships/customXml" Target="../ink/ink118.xml"/><Relationship Id="rId172" Type="http://schemas.openxmlformats.org/officeDocument/2006/relationships/customXml" Target="../ink/ink138.xml"/><Relationship Id="rId193" Type="http://schemas.openxmlformats.org/officeDocument/2006/relationships/customXml" Target="../ink/ink155.xml"/><Relationship Id="rId13" Type="http://schemas.openxmlformats.org/officeDocument/2006/relationships/image" Target="../media/image130.png"/><Relationship Id="rId109" Type="http://schemas.openxmlformats.org/officeDocument/2006/relationships/customXml" Target="../ink/ink85.xml"/><Relationship Id="rId34" Type="http://schemas.openxmlformats.org/officeDocument/2006/relationships/customXml" Target="../ink/ink22.xml"/><Relationship Id="rId55" Type="http://schemas.openxmlformats.org/officeDocument/2006/relationships/customXml" Target="../ink/ink43.xml"/><Relationship Id="rId76" Type="http://schemas.openxmlformats.org/officeDocument/2006/relationships/customXml" Target="../ink/ink58.xml"/><Relationship Id="rId97" Type="http://schemas.openxmlformats.org/officeDocument/2006/relationships/image" Target="../media/image25.png"/><Relationship Id="rId120" Type="http://schemas.openxmlformats.org/officeDocument/2006/relationships/image" Target="../media/image30.png"/><Relationship Id="rId141" Type="http://schemas.openxmlformats.org/officeDocument/2006/relationships/image" Target="../media/image36.png"/><Relationship Id="rId7" Type="http://schemas.openxmlformats.org/officeDocument/2006/relationships/image" Target="../media/image100.png"/><Relationship Id="rId71" Type="http://schemas.openxmlformats.org/officeDocument/2006/relationships/customXml" Target="../ink/ink53.xml"/><Relationship Id="rId92" Type="http://schemas.openxmlformats.org/officeDocument/2006/relationships/customXml" Target="../ink/ink72.xml"/><Relationship Id="rId162" Type="http://schemas.openxmlformats.org/officeDocument/2006/relationships/customXml" Target="../ink/ink129.xml"/><Relationship Id="rId18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9.xml"/><Relationship Id="rId24" Type="http://schemas.openxmlformats.org/officeDocument/2006/relationships/customXml" Target="../ink/ink16.xml"/><Relationship Id="rId40" Type="http://schemas.openxmlformats.org/officeDocument/2006/relationships/customXml" Target="../ink/ink28.xml"/><Relationship Id="rId45" Type="http://schemas.openxmlformats.org/officeDocument/2006/relationships/customXml" Target="../ink/ink33.xml"/><Relationship Id="rId66" Type="http://schemas.openxmlformats.org/officeDocument/2006/relationships/image" Target="../media/image9.png"/><Relationship Id="rId87" Type="http://schemas.openxmlformats.org/officeDocument/2006/relationships/customXml" Target="../ink/ink67.xml"/><Relationship Id="rId110" Type="http://schemas.openxmlformats.org/officeDocument/2006/relationships/customXml" Target="../ink/ink86.xml"/><Relationship Id="rId115" Type="http://schemas.openxmlformats.org/officeDocument/2006/relationships/customXml" Target="../ink/ink91.xml"/><Relationship Id="rId131" Type="http://schemas.openxmlformats.org/officeDocument/2006/relationships/customXml" Target="../ink/ink102.xml"/><Relationship Id="rId136" Type="http://schemas.openxmlformats.org/officeDocument/2006/relationships/customXml" Target="../ink/ink106.xml"/><Relationship Id="rId157" Type="http://schemas.openxmlformats.org/officeDocument/2006/relationships/customXml" Target="../ink/ink124.xml"/><Relationship Id="rId178" Type="http://schemas.openxmlformats.org/officeDocument/2006/relationships/customXml" Target="../ink/ink144.xml"/><Relationship Id="rId61" Type="http://schemas.openxmlformats.org/officeDocument/2006/relationships/customXml" Target="../ink/ink49.xml"/><Relationship Id="rId82" Type="http://schemas.openxmlformats.org/officeDocument/2006/relationships/customXml" Target="../ink/ink63.xml"/><Relationship Id="rId152" Type="http://schemas.openxmlformats.org/officeDocument/2006/relationships/customXml" Target="../ink/ink119.xml"/><Relationship Id="rId173" Type="http://schemas.openxmlformats.org/officeDocument/2006/relationships/customXml" Target="../ink/ink139.xml"/><Relationship Id="rId194" Type="http://schemas.openxmlformats.org/officeDocument/2006/relationships/customXml" Target="../ink/ink156.xml"/><Relationship Id="rId199" Type="http://schemas.openxmlformats.org/officeDocument/2006/relationships/image" Target="../media/image19.png"/><Relationship Id="rId19" Type="http://schemas.openxmlformats.org/officeDocument/2006/relationships/customXml" Target="../ink/ink11.xml"/><Relationship Id="rId14" Type="http://schemas.openxmlformats.org/officeDocument/2006/relationships/customXml" Target="../ink/ink6.xml"/><Relationship Id="rId30" Type="http://schemas.openxmlformats.org/officeDocument/2006/relationships/image" Target="../media/image160.png"/><Relationship Id="rId35" Type="http://schemas.openxmlformats.org/officeDocument/2006/relationships/customXml" Target="../ink/ink23.xml"/><Relationship Id="rId56" Type="http://schemas.openxmlformats.org/officeDocument/2006/relationships/customXml" Target="../ink/ink44.xml"/><Relationship Id="rId77" Type="http://schemas.openxmlformats.org/officeDocument/2006/relationships/customXml" Target="../ink/ink59.xml"/><Relationship Id="rId100" Type="http://schemas.openxmlformats.org/officeDocument/2006/relationships/image" Target="../media/image26.png"/><Relationship Id="rId105" Type="http://schemas.openxmlformats.org/officeDocument/2006/relationships/customXml" Target="../ink/ink82.xml"/><Relationship Id="rId126" Type="http://schemas.openxmlformats.org/officeDocument/2006/relationships/customXml" Target="../ink/ink100.xml"/><Relationship Id="rId147" Type="http://schemas.openxmlformats.org/officeDocument/2006/relationships/customXml" Target="../ink/ink114.xml"/><Relationship Id="rId168" Type="http://schemas.openxmlformats.org/officeDocument/2006/relationships/image" Target="../media/image17.png"/><Relationship Id="rId8" Type="http://schemas.openxmlformats.org/officeDocument/2006/relationships/customXml" Target="../ink/ink3.xml"/><Relationship Id="rId51" Type="http://schemas.openxmlformats.org/officeDocument/2006/relationships/customXml" Target="../ink/ink39.xml"/><Relationship Id="rId72" Type="http://schemas.openxmlformats.org/officeDocument/2006/relationships/customXml" Target="../ink/ink54.xml"/><Relationship Id="rId93" Type="http://schemas.openxmlformats.org/officeDocument/2006/relationships/customXml" Target="../ink/ink73.xml"/><Relationship Id="rId98" Type="http://schemas.openxmlformats.org/officeDocument/2006/relationships/customXml" Target="../ink/ink77.xml"/><Relationship Id="rId121" Type="http://schemas.openxmlformats.org/officeDocument/2006/relationships/customXml" Target="../ink/ink95.xml"/><Relationship Id="rId142" Type="http://schemas.openxmlformats.org/officeDocument/2006/relationships/customXml" Target="../ink/ink110.xml"/><Relationship Id="rId163" Type="http://schemas.openxmlformats.org/officeDocument/2006/relationships/customXml" Target="../ink/ink130.xml"/><Relationship Id="rId184" Type="http://schemas.openxmlformats.org/officeDocument/2006/relationships/customXml" Target="../ink/ink148.xml"/><Relationship Id="rId189" Type="http://schemas.openxmlformats.org/officeDocument/2006/relationships/customXml" Target="../ink/ink152.xml"/><Relationship Id="rId3" Type="http://schemas.openxmlformats.org/officeDocument/2006/relationships/image" Target="../media/image6.png"/><Relationship Id="rId25" Type="http://schemas.openxmlformats.org/officeDocument/2006/relationships/customXml" Target="../ink/ink17.xml"/><Relationship Id="rId46" Type="http://schemas.openxmlformats.org/officeDocument/2006/relationships/customXml" Target="../ink/ink34.xml"/><Relationship Id="rId67" Type="http://schemas.openxmlformats.org/officeDocument/2006/relationships/image" Target="../media/image11.png"/><Relationship Id="rId116" Type="http://schemas.openxmlformats.org/officeDocument/2006/relationships/customXml" Target="../ink/ink92.xml"/><Relationship Id="rId137" Type="http://schemas.openxmlformats.org/officeDocument/2006/relationships/customXml" Target="../ink/ink107.xml"/><Relationship Id="rId158" Type="http://schemas.openxmlformats.org/officeDocument/2006/relationships/customXml" Target="../ink/ink125.xml"/><Relationship Id="rId20" Type="http://schemas.openxmlformats.org/officeDocument/2006/relationships/customXml" Target="../ink/ink12.xml"/><Relationship Id="rId41" Type="http://schemas.openxmlformats.org/officeDocument/2006/relationships/customXml" Target="../ink/ink29.xml"/><Relationship Id="rId62" Type="http://schemas.openxmlformats.org/officeDocument/2006/relationships/customXml" Target="../ink/ink50.xml"/><Relationship Id="rId83" Type="http://schemas.openxmlformats.org/officeDocument/2006/relationships/customXml" Target="../ink/ink64.xml"/><Relationship Id="rId88" Type="http://schemas.openxmlformats.org/officeDocument/2006/relationships/customXml" Target="../ink/ink68.xml"/><Relationship Id="rId111" Type="http://schemas.openxmlformats.org/officeDocument/2006/relationships/customXml" Target="../ink/ink87.xml"/><Relationship Id="rId132" Type="http://schemas.openxmlformats.org/officeDocument/2006/relationships/customXml" Target="../ink/ink103.xml"/><Relationship Id="rId153" Type="http://schemas.openxmlformats.org/officeDocument/2006/relationships/customXml" Target="../ink/ink120.xml"/><Relationship Id="rId174" Type="http://schemas.openxmlformats.org/officeDocument/2006/relationships/customXml" Target="../ink/ink140.xml"/><Relationship Id="rId179" Type="http://schemas.openxmlformats.org/officeDocument/2006/relationships/customXml" Target="../ink/ink145.xml"/><Relationship Id="rId195" Type="http://schemas.openxmlformats.org/officeDocument/2006/relationships/customXml" Target="../ink/ink157.xml"/><Relationship Id="rId190" Type="http://schemas.openxmlformats.org/officeDocument/2006/relationships/customXml" Target="../ink/ink153.xml"/><Relationship Id="rId15" Type="http://schemas.openxmlformats.org/officeDocument/2006/relationships/customXml" Target="../ink/ink7.xml"/><Relationship Id="rId36" Type="http://schemas.openxmlformats.org/officeDocument/2006/relationships/customXml" Target="../ink/ink24.xml"/><Relationship Id="rId57" Type="http://schemas.openxmlformats.org/officeDocument/2006/relationships/customXml" Target="../ink/ink45.xml"/><Relationship Id="rId106" Type="http://schemas.openxmlformats.org/officeDocument/2006/relationships/image" Target="../media/image28.png"/><Relationship Id="rId127" Type="http://schemas.openxmlformats.org/officeDocument/2006/relationships/image" Target="../media/image14.png"/><Relationship Id="rId10" Type="http://schemas.openxmlformats.org/officeDocument/2006/relationships/customXml" Target="../ink/ink4.xml"/><Relationship Id="rId31" Type="http://schemas.openxmlformats.org/officeDocument/2006/relationships/customXml" Target="../ink/ink20.xml"/><Relationship Id="rId52" Type="http://schemas.openxmlformats.org/officeDocument/2006/relationships/customXml" Target="../ink/ink40.xml"/><Relationship Id="rId73" Type="http://schemas.openxmlformats.org/officeDocument/2006/relationships/customXml" Target="../ink/ink55.xml"/><Relationship Id="rId78" Type="http://schemas.openxmlformats.org/officeDocument/2006/relationships/image" Target="../media/image230.png"/><Relationship Id="rId94" Type="http://schemas.openxmlformats.org/officeDocument/2006/relationships/customXml" Target="../ink/ink74.xml"/><Relationship Id="rId99" Type="http://schemas.openxmlformats.org/officeDocument/2006/relationships/customXml" Target="../ink/ink78.xml"/><Relationship Id="rId101" Type="http://schemas.openxmlformats.org/officeDocument/2006/relationships/customXml" Target="../ink/ink79.xml"/><Relationship Id="rId122" Type="http://schemas.openxmlformats.org/officeDocument/2006/relationships/customXml" Target="../ink/ink96.xml"/><Relationship Id="rId143" Type="http://schemas.openxmlformats.org/officeDocument/2006/relationships/image" Target="../media/image37.png"/><Relationship Id="rId148" Type="http://schemas.openxmlformats.org/officeDocument/2006/relationships/customXml" Target="../ink/ink115.xml"/><Relationship Id="rId164" Type="http://schemas.openxmlformats.org/officeDocument/2006/relationships/customXml" Target="../ink/ink131.xml"/><Relationship Id="rId169" Type="http://schemas.openxmlformats.org/officeDocument/2006/relationships/customXml" Target="../ink/ink135.xml"/><Relationship Id="rId185" Type="http://schemas.openxmlformats.org/officeDocument/2006/relationships/customXml" Target="../ink/ink149.xml"/><Relationship Id="rId4" Type="http://schemas.openxmlformats.org/officeDocument/2006/relationships/customXml" Target="../ink/ink1.xml"/><Relationship Id="rId9" Type="http://schemas.openxmlformats.org/officeDocument/2006/relationships/image" Target="../media/image110.png"/><Relationship Id="rId180" Type="http://schemas.openxmlformats.org/officeDocument/2006/relationships/image" Target="../media/image39.png"/><Relationship Id="rId26" Type="http://schemas.openxmlformats.org/officeDocument/2006/relationships/image" Target="../media/image140.png"/><Relationship Id="rId47" Type="http://schemas.openxmlformats.org/officeDocument/2006/relationships/customXml" Target="../ink/ink35.xml"/><Relationship Id="rId68" Type="http://schemas.openxmlformats.org/officeDocument/2006/relationships/image" Target="../media/image12.png"/><Relationship Id="rId89" Type="http://schemas.openxmlformats.org/officeDocument/2006/relationships/customXml" Target="../ink/ink69.xml"/><Relationship Id="rId112" Type="http://schemas.openxmlformats.org/officeDocument/2006/relationships/customXml" Target="../ink/ink88.xml"/><Relationship Id="rId133" Type="http://schemas.openxmlformats.org/officeDocument/2006/relationships/customXml" Target="../ink/ink104.xml"/><Relationship Id="rId154" Type="http://schemas.openxmlformats.org/officeDocument/2006/relationships/customXml" Target="../ink/ink121.xml"/><Relationship Id="rId175" Type="http://schemas.openxmlformats.org/officeDocument/2006/relationships/customXml" Target="../ink/ink141.xml"/><Relationship Id="rId196" Type="http://schemas.openxmlformats.org/officeDocument/2006/relationships/customXml" Target="../ink/ink158.xml"/><Relationship Id="rId16" Type="http://schemas.openxmlformats.org/officeDocument/2006/relationships/customXml" Target="../ink/ink8.xml"/><Relationship Id="rId37" Type="http://schemas.openxmlformats.org/officeDocument/2006/relationships/customXml" Target="../ink/ink25.xml"/><Relationship Id="rId58" Type="http://schemas.openxmlformats.org/officeDocument/2006/relationships/customXml" Target="../ink/ink46.xml"/><Relationship Id="rId79" Type="http://schemas.openxmlformats.org/officeDocument/2006/relationships/customXml" Target="../ink/ink60.xml"/><Relationship Id="rId102" Type="http://schemas.openxmlformats.org/officeDocument/2006/relationships/customXml" Target="../ink/ink80.xml"/><Relationship Id="rId123" Type="http://schemas.openxmlformats.org/officeDocument/2006/relationships/customXml" Target="../ink/ink97.xml"/><Relationship Id="rId144" Type="http://schemas.openxmlformats.org/officeDocument/2006/relationships/customXml" Target="../ink/ink111.xml"/><Relationship Id="rId90" Type="http://schemas.openxmlformats.org/officeDocument/2006/relationships/customXml" Target="../ink/ink70.xml"/><Relationship Id="rId165" Type="http://schemas.openxmlformats.org/officeDocument/2006/relationships/customXml" Target="../ink/ink132.xml"/><Relationship Id="rId186" Type="http://schemas.openxmlformats.org/officeDocument/2006/relationships/customXml" Target="../ink/ink150.xml"/><Relationship Id="rId27" Type="http://schemas.openxmlformats.org/officeDocument/2006/relationships/customXml" Target="../ink/ink18.xml"/><Relationship Id="rId48" Type="http://schemas.openxmlformats.org/officeDocument/2006/relationships/customXml" Target="../ink/ink36.xml"/><Relationship Id="rId69" Type="http://schemas.openxmlformats.org/officeDocument/2006/relationships/image" Target="../media/image13.png"/><Relationship Id="rId113" Type="http://schemas.openxmlformats.org/officeDocument/2006/relationships/customXml" Target="../ink/ink89.xml"/><Relationship Id="rId134" Type="http://schemas.openxmlformats.org/officeDocument/2006/relationships/customXml" Target="../ink/ink105.xml"/><Relationship Id="rId80" Type="http://schemas.openxmlformats.org/officeDocument/2006/relationships/customXml" Target="../ink/ink61.xml"/><Relationship Id="rId155" Type="http://schemas.openxmlformats.org/officeDocument/2006/relationships/customXml" Target="../ink/ink122.xml"/><Relationship Id="rId176" Type="http://schemas.openxmlformats.org/officeDocument/2006/relationships/customXml" Target="../ink/ink142.xml"/><Relationship Id="rId197" Type="http://schemas.openxmlformats.org/officeDocument/2006/relationships/customXml" Target="../ink/ink159.xml"/><Relationship Id="rId17" Type="http://schemas.openxmlformats.org/officeDocument/2006/relationships/customXml" Target="../ink/ink9.xml"/><Relationship Id="rId38" Type="http://schemas.openxmlformats.org/officeDocument/2006/relationships/customXml" Target="../ink/ink26.xml"/><Relationship Id="rId59" Type="http://schemas.openxmlformats.org/officeDocument/2006/relationships/customXml" Target="../ink/ink47.xml"/><Relationship Id="rId103" Type="http://schemas.openxmlformats.org/officeDocument/2006/relationships/customXml" Target="../ink/ink81.xml"/><Relationship Id="rId124" Type="http://schemas.openxmlformats.org/officeDocument/2006/relationships/customXml" Target="../ink/ink98.xml"/><Relationship Id="rId70" Type="http://schemas.openxmlformats.org/officeDocument/2006/relationships/customXml" Target="../ink/ink52.xml"/><Relationship Id="rId91" Type="http://schemas.openxmlformats.org/officeDocument/2006/relationships/customXml" Target="../ink/ink71.xml"/><Relationship Id="rId145" Type="http://schemas.openxmlformats.org/officeDocument/2006/relationships/customXml" Target="../ink/ink112.xml"/><Relationship Id="rId166" Type="http://schemas.openxmlformats.org/officeDocument/2006/relationships/customXml" Target="../ink/ink133.xml"/><Relationship Id="rId187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50.png"/><Relationship Id="rId49" Type="http://schemas.openxmlformats.org/officeDocument/2006/relationships/customXml" Target="../ink/ink37.xml"/><Relationship Id="rId114" Type="http://schemas.openxmlformats.org/officeDocument/2006/relationships/customXml" Target="../ink/ink90.xml"/><Relationship Id="rId60" Type="http://schemas.openxmlformats.org/officeDocument/2006/relationships/customXml" Target="../ink/ink48.xml"/><Relationship Id="rId81" Type="http://schemas.openxmlformats.org/officeDocument/2006/relationships/customXml" Target="../ink/ink62.xml"/><Relationship Id="rId135" Type="http://schemas.openxmlformats.org/officeDocument/2006/relationships/image" Target="../media/image34.png"/><Relationship Id="rId156" Type="http://schemas.openxmlformats.org/officeDocument/2006/relationships/customXml" Target="../ink/ink123.xml"/><Relationship Id="rId177" Type="http://schemas.openxmlformats.org/officeDocument/2006/relationships/customXml" Target="../ink/ink143.xml"/><Relationship Id="rId198" Type="http://schemas.openxmlformats.org/officeDocument/2006/relationships/image" Target="../media/image18.png"/><Relationship Id="rId18" Type="http://schemas.openxmlformats.org/officeDocument/2006/relationships/customXml" Target="../ink/ink10.xml"/><Relationship Id="rId39" Type="http://schemas.openxmlformats.org/officeDocument/2006/relationships/customXml" Target="../ink/ink27.xml"/><Relationship Id="rId50" Type="http://schemas.openxmlformats.org/officeDocument/2006/relationships/customXml" Target="../ink/ink38.xml"/><Relationship Id="rId104" Type="http://schemas.openxmlformats.org/officeDocument/2006/relationships/image" Target="../media/image27.png"/><Relationship Id="rId125" Type="http://schemas.openxmlformats.org/officeDocument/2006/relationships/customXml" Target="../ink/ink99.xml"/><Relationship Id="rId146" Type="http://schemas.openxmlformats.org/officeDocument/2006/relationships/customXml" Target="../ink/ink113.xml"/><Relationship Id="rId167" Type="http://schemas.openxmlformats.org/officeDocument/2006/relationships/customXml" Target="../ink/ink134.xml"/><Relationship Id="rId188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MŽP ČR">
            <a:extLst>
              <a:ext uri="{FF2B5EF4-FFF2-40B4-BE49-F238E27FC236}">
                <a16:creationId xmlns:a16="http://schemas.microsoft.com/office/drawing/2014/main" id="{23BD193E-9F52-E741-7AAA-D0AB89C0A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99" y="5727700"/>
            <a:ext cx="320741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A5E720E-CCBD-4161-8976-1612F0CCA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6191547F-710A-C96F-B026-7DFCD622E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99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D333978A-85DC-4500-85D2-B700E90F763A}"/>
              </a:ext>
            </a:extLst>
          </p:cNvPr>
          <p:cNvSpPr txBox="1">
            <a:spLocks/>
          </p:cNvSpPr>
          <p:nvPr/>
        </p:nvSpPr>
        <p:spPr>
          <a:xfrm>
            <a:off x="838200" y="3778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latin typeface="Ladislav" panose="02000000000000000000" pitchFamily="50" charset="-18"/>
              </a:rPr>
              <a:t>CirkArena – Circular Economy R&amp;D Centre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33539F3A-CD03-4F65-B253-477E0F0C3241}"/>
              </a:ext>
            </a:extLst>
          </p:cNvPr>
          <p:cNvSpPr txBox="1">
            <a:spLocks/>
          </p:cNvSpPr>
          <p:nvPr/>
        </p:nvSpPr>
        <p:spPr>
          <a:xfrm>
            <a:off x="838200" y="170340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CirkArena je nově plánovaným výzkumně-vývojovým centrem pro cirkulární ekonomiku soustřeďující excelentní vědecké a inovační týmy a kapacity s ambicí zapojit svá pracoviště v Třinci a Ostravě do systému národních referenčních laboratoří.</a:t>
            </a:r>
          </a:p>
          <a:p>
            <a:pPr algn="l"/>
            <a:endParaRPr lang="cs-CZ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cs-CZ" b="1" dirty="0">
                <a:latin typeface="Segoe UI" panose="020B0502040204020203" pitchFamily="34" charset="0"/>
                <a:cs typeface="Segoe UI" panose="020B0502040204020203" pitchFamily="34" charset="0"/>
              </a:rPr>
              <a:t>CirkArena se zaměří na výzkum a vývoj 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FB19AE-7917-8AAC-727F-A3AC589D9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5" y="4213502"/>
            <a:ext cx="2632261" cy="122176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2B91B08-F9F0-B5D5-DC76-99D3E819A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536" y="4215985"/>
            <a:ext cx="2945153" cy="12168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1039570-5706-3950-EA2C-F5CA4C08DE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36" y="4174781"/>
            <a:ext cx="2994818" cy="1196934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6EC2AEC5-9E00-6E08-F9D1-E61390718A9F}"/>
              </a:ext>
            </a:extLst>
          </p:cNvPr>
          <p:cNvSpPr txBox="1"/>
          <p:nvPr/>
        </p:nvSpPr>
        <p:spPr>
          <a:xfrm>
            <a:off x="4829719" y="5490846"/>
            <a:ext cx="2320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Bioodpady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E47893A0-CA6A-27BF-FF9D-70D36D97A13D}"/>
              </a:ext>
            </a:extLst>
          </p:cNvPr>
          <p:cNvSpPr txBox="1"/>
          <p:nvPr/>
        </p:nvSpPr>
        <p:spPr>
          <a:xfrm>
            <a:off x="1048706" y="5490846"/>
            <a:ext cx="26322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Průmyslový odpad specifický pro Moravskoslezký kraj</a:t>
            </a:r>
            <a:endParaRPr lang="cs-CZ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A293E90-205A-D8AA-D14D-9539803FEAFB}"/>
              </a:ext>
            </a:extLst>
          </p:cNvPr>
          <p:cNvSpPr txBox="1"/>
          <p:nvPr/>
        </p:nvSpPr>
        <p:spPr>
          <a:xfrm>
            <a:off x="8370138" y="5490846"/>
            <a:ext cx="2855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Stavební odpady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559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8EC51-DB17-1B30-7F8E-6C854236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Ladislav" panose="02000000000000000000" pitchFamily="50" charset="-18"/>
              </a:rPr>
              <a:t>Kdo na projektu pracuje?</a:t>
            </a:r>
            <a:endParaRPr lang="en-GB" dirty="0"/>
          </a:p>
        </p:txBody>
      </p:sp>
      <p:grpSp>
        <p:nvGrpSpPr>
          <p:cNvPr id="176" name="Skupina 175">
            <a:extLst>
              <a:ext uri="{FF2B5EF4-FFF2-40B4-BE49-F238E27FC236}">
                <a16:creationId xmlns:a16="http://schemas.microsoft.com/office/drawing/2014/main" id="{AF2A4101-30A5-7395-A6EB-476EA637A999}"/>
              </a:ext>
            </a:extLst>
          </p:cNvPr>
          <p:cNvGrpSpPr/>
          <p:nvPr/>
        </p:nvGrpSpPr>
        <p:grpSpPr>
          <a:xfrm>
            <a:off x="1071880" y="1369192"/>
            <a:ext cx="9766938" cy="5123683"/>
            <a:chOff x="549317" y="1369192"/>
            <a:chExt cx="9766938" cy="5123683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D93E6B9-C65D-B1C9-9311-85E9FB53C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490" y="1369192"/>
              <a:ext cx="8643430" cy="5123683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Rukopis 2">
                  <a:extLst>
                    <a:ext uri="{FF2B5EF4-FFF2-40B4-BE49-F238E27FC236}">
                      <a16:creationId xmlns:a16="http://schemas.microsoft.com/office/drawing/2014/main" id="{04CCE995-3056-71DC-579E-46D392C756E8}"/>
                    </a:ext>
                  </a:extLst>
                </p14:cNvPr>
                <p14:cNvContentPartPr/>
                <p14:nvPr/>
              </p14:nvContentPartPr>
              <p14:xfrm>
                <a:off x="2798424" y="2424024"/>
                <a:ext cx="221040" cy="385200"/>
              </p14:xfrm>
            </p:contentPart>
          </mc:Choice>
          <mc:Fallback xmlns="">
            <p:pic>
              <p:nvPicPr>
                <p:cNvPr id="3" name="Rukopis 2">
                  <a:extLst>
                    <a:ext uri="{FF2B5EF4-FFF2-40B4-BE49-F238E27FC236}">
                      <a16:creationId xmlns:a16="http://schemas.microsoft.com/office/drawing/2014/main" id="{04CCE995-3056-71DC-579E-46D392C756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44784" y="2316024"/>
                  <a:ext cx="32868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Rukopis 3">
                  <a:extLst>
                    <a:ext uri="{FF2B5EF4-FFF2-40B4-BE49-F238E27FC236}">
                      <a16:creationId xmlns:a16="http://schemas.microsoft.com/office/drawing/2014/main" id="{20A6B8D5-9E43-AE2D-B34E-698DD3FF6B4F}"/>
                    </a:ext>
                  </a:extLst>
                </p14:cNvPr>
                <p14:cNvContentPartPr/>
                <p14:nvPr/>
              </p14:nvContentPartPr>
              <p14:xfrm>
                <a:off x="2088144" y="2376504"/>
                <a:ext cx="668880" cy="46800"/>
              </p14:xfrm>
            </p:contentPart>
          </mc:Choice>
          <mc:Fallback xmlns="">
            <p:pic>
              <p:nvPicPr>
                <p:cNvPr id="4" name="Rukopis 3">
                  <a:extLst>
                    <a:ext uri="{FF2B5EF4-FFF2-40B4-BE49-F238E27FC236}">
                      <a16:creationId xmlns:a16="http://schemas.microsoft.com/office/drawing/2014/main" id="{20A6B8D5-9E43-AE2D-B34E-698DD3FF6B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34504" y="2268504"/>
                  <a:ext cx="776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46F2CA50-346A-8FA4-F79B-D211ACD67D8C}"/>
                    </a:ext>
                  </a:extLst>
                </p14:cNvPr>
                <p14:cNvContentPartPr/>
                <p14:nvPr/>
              </p14:nvContentPartPr>
              <p14:xfrm>
                <a:off x="2537424" y="2220624"/>
                <a:ext cx="360360" cy="6483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46F2CA50-346A-8FA4-F79B-D211ACD67D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83784" y="2112984"/>
                  <a:ext cx="468000" cy="86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id="{258917AF-2765-4746-B9D2-83ECF8EC7F33}"/>
                    </a:ext>
                  </a:extLst>
                </p14:cNvPr>
                <p14:cNvContentPartPr/>
                <p14:nvPr/>
              </p14:nvContentPartPr>
              <p14:xfrm>
                <a:off x="2890224" y="2659824"/>
                <a:ext cx="44640" cy="1008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258917AF-2765-4746-B9D2-83ECF8EC7F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36224" y="2551824"/>
                  <a:ext cx="152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9D049150-DAE9-99F6-4225-C400C22916B1}"/>
                    </a:ext>
                  </a:extLst>
                </p14:cNvPr>
                <p14:cNvContentPartPr/>
                <p14:nvPr/>
              </p14:nvContentPartPr>
              <p14:xfrm>
                <a:off x="2887344" y="2663784"/>
                <a:ext cx="360" cy="3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9D049150-DAE9-99F6-4225-C400C22916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33344" y="255578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DBA51EBF-D269-4B2B-1E76-6675A8158C75}"/>
                    </a:ext>
                  </a:extLst>
                </p14:cNvPr>
                <p14:cNvContentPartPr/>
                <p14:nvPr/>
              </p14:nvContentPartPr>
              <p14:xfrm>
                <a:off x="2768544" y="2646864"/>
                <a:ext cx="360" cy="360"/>
              </p14:xfrm>
            </p:contentPart>
          </mc:Choice>
          <mc:Fallback xmlns=""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DBA51EBF-D269-4B2B-1E76-6675A8158C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14544" y="253922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id="{AF0D6BFB-019F-EF0D-0052-45CD6C537816}"/>
                    </a:ext>
                  </a:extLst>
                </p14:cNvPr>
                <p14:cNvContentPartPr/>
                <p14:nvPr/>
              </p14:nvContentPartPr>
              <p14:xfrm>
                <a:off x="2742624" y="2659104"/>
                <a:ext cx="360" cy="36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AF0D6BFB-019F-EF0D-0052-45CD6C5378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88984" y="255110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89947E12-5E5A-5C46-51A8-F29B6D481100}"/>
                    </a:ext>
                  </a:extLst>
                </p14:cNvPr>
                <p14:cNvContentPartPr/>
                <p14:nvPr/>
              </p14:nvContentPartPr>
              <p14:xfrm>
                <a:off x="2760624" y="2688624"/>
                <a:ext cx="360" cy="36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89947E12-5E5A-5C46-51A8-F29B6D4811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06984" y="258062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9B5090B6-F18E-0D38-B91B-69151DF79EB7}"/>
                    </a:ext>
                  </a:extLst>
                </p14:cNvPr>
                <p14:cNvContentPartPr/>
                <p14:nvPr/>
              </p14:nvContentPartPr>
              <p14:xfrm>
                <a:off x="2807064" y="2681064"/>
                <a:ext cx="360" cy="3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9B5090B6-F18E-0D38-B91B-69151DF79EB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3064" y="257342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79B433F6-7EA1-4270-5504-C98B941A5DD4}"/>
                    </a:ext>
                  </a:extLst>
                </p14:cNvPr>
                <p14:cNvContentPartPr/>
                <p14:nvPr/>
              </p14:nvContentPartPr>
              <p14:xfrm>
                <a:off x="2813904" y="2684664"/>
                <a:ext cx="360" cy="3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79B433F6-7EA1-4270-5504-C98B941A5D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59904" y="257702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BC8F9C81-DC0D-849A-A1E6-46A94A1CC457}"/>
                    </a:ext>
                  </a:extLst>
                </p14:cNvPr>
                <p14:cNvContentPartPr/>
                <p14:nvPr/>
              </p14:nvContentPartPr>
              <p14:xfrm>
                <a:off x="2700144" y="2547504"/>
                <a:ext cx="360" cy="36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BC8F9C81-DC0D-849A-A1E6-46A94A1CC45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46144" y="243986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id="{9D987303-21B3-C4D9-48CB-9DBFE1F4AEC1}"/>
                    </a:ext>
                  </a:extLst>
                </p14:cNvPr>
                <p14:cNvContentPartPr/>
                <p14:nvPr/>
              </p14:nvContentPartPr>
              <p14:xfrm>
                <a:off x="2664144" y="2571624"/>
                <a:ext cx="360" cy="3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9D987303-21B3-C4D9-48CB-9DBFE1F4AE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10144" y="246398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Rukopis 15">
                  <a:extLst>
                    <a:ext uri="{FF2B5EF4-FFF2-40B4-BE49-F238E27FC236}">
                      <a16:creationId xmlns:a16="http://schemas.microsoft.com/office/drawing/2014/main" id="{A362997C-9FD0-35AE-A050-8C744BF1831D}"/>
                    </a:ext>
                  </a:extLst>
                </p14:cNvPr>
                <p14:cNvContentPartPr/>
                <p14:nvPr/>
              </p14:nvContentPartPr>
              <p14:xfrm>
                <a:off x="2598264" y="2557584"/>
                <a:ext cx="360" cy="360"/>
              </p14:xfrm>
            </p:contentPart>
          </mc:Choice>
          <mc:Fallback xmlns="">
            <p:pic>
              <p:nvPicPr>
                <p:cNvPr id="16" name="Rukopis 15">
                  <a:extLst>
                    <a:ext uri="{FF2B5EF4-FFF2-40B4-BE49-F238E27FC236}">
                      <a16:creationId xmlns:a16="http://schemas.microsoft.com/office/drawing/2014/main" id="{A362997C-9FD0-35AE-A050-8C744BF1831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44624" y="244958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id="{A98362F6-B0C0-787F-CA54-521D4B86D6B4}"/>
                    </a:ext>
                  </a:extLst>
                </p14:cNvPr>
                <p14:cNvContentPartPr/>
                <p14:nvPr/>
              </p14:nvContentPartPr>
              <p14:xfrm>
                <a:off x="2562264" y="2558664"/>
                <a:ext cx="360" cy="36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A98362F6-B0C0-787F-CA54-521D4B86D6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8264" y="245066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id="{1D2FBE7C-A327-91DA-1D43-463538B6CD83}"/>
                    </a:ext>
                  </a:extLst>
                </p14:cNvPr>
                <p14:cNvContentPartPr/>
                <p14:nvPr/>
              </p14:nvContentPartPr>
              <p14:xfrm>
                <a:off x="2484504" y="2566224"/>
                <a:ext cx="360" cy="36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1D2FBE7C-A327-91DA-1D43-463538B6CD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0504" y="245858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F5E5860D-4C1C-DEF7-027E-571EBBC99513}"/>
                    </a:ext>
                  </a:extLst>
                </p14:cNvPr>
                <p14:cNvContentPartPr/>
                <p14:nvPr/>
              </p14:nvContentPartPr>
              <p14:xfrm>
                <a:off x="2485944" y="2568744"/>
                <a:ext cx="360" cy="36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F5E5860D-4C1C-DEF7-027E-571EBBC995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32304" y="2461104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26BF1CDD-B70A-DB3D-22C0-D79163FDC3BE}"/>
                    </a:ext>
                  </a:extLst>
                </p14:cNvPr>
                <p14:cNvContentPartPr/>
                <p14:nvPr/>
              </p14:nvContentPartPr>
              <p14:xfrm>
                <a:off x="2479824" y="2614824"/>
                <a:ext cx="430560" cy="4284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26BF1CDD-B70A-DB3D-22C0-D79163FDC3B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26184" y="2506824"/>
                  <a:ext cx="5382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DE3715E3-9776-BAD0-A274-BE4A7F7C399E}"/>
                    </a:ext>
                  </a:extLst>
                </p14:cNvPr>
                <p14:cNvContentPartPr/>
                <p14:nvPr/>
              </p14:nvContentPartPr>
              <p14:xfrm>
                <a:off x="3038400" y="2816685"/>
                <a:ext cx="360" cy="36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DE3715E3-9776-BAD0-A274-BE4A7F7C399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48760" y="263668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0916CEF1-B5D3-E3E9-59F0-030F1E6B8ADF}"/>
                    </a:ext>
                  </a:extLst>
                </p14:cNvPr>
                <p14:cNvContentPartPr/>
                <p14:nvPr/>
              </p14:nvContentPartPr>
              <p14:xfrm>
                <a:off x="2545200" y="2397645"/>
                <a:ext cx="461880" cy="46512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0916CEF1-B5D3-E3E9-59F0-030F1E6B8A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55560" y="2217645"/>
                  <a:ext cx="641520" cy="82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C1C4E7DD-4CAF-E856-B77F-1A18431FE5C4}"/>
                    </a:ext>
                  </a:extLst>
                </p14:cNvPr>
                <p14:cNvContentPartPr/>
                <p14:nvPr/>
              </p14:nvContentPartPr>
              <p14:xfrm>
                <a:off x="3027960" y="2476125"/>
                <a:ext cx="194040" cy="28476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C1C4E7DD-4CAF-E856-B77F-1A18431FE5C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37960" y="2296125"/>
                  <a:ext cx="37368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CF3EFCB5-463E-2D94-55B2-16946BA68388}"/>
                    </a:ext>
                  </a:extLst>
                </p14:cNvPr>
                <p14:cNvContentPartPr/>
                <p14:nvPr/>
              </p14:nvContentPartPr>
              <p14:xfrm>
                <a:off x="3054600" y="2502045"/>
                <a:ext cx="360" cy="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CF3EFCB5-463E-2D94-55B2-16946BA6838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64960" y="232204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Rukopis 26">
                  <a:extLst>
                    <a:ext uri="{FF2B5EF4-FFF2-40B4-BE49-F238E27FC236}">
                      <a16:creationId xmlns:a16="http://schemas.microsoft.com/office/drawing/2014/main" id="{0C5E357F-0CF6-9AF3-CF94-61B30B9FA144}"/>
                    </a:ext>
                  </a:extLst>
                </p14:cNvPr>
                <p14:cNvContentPartPr/>
                <p14:nvPr/>
              </p14:nvContentPartPr>
              <p14:xfrm>
                <a:off x="3063600" y="2506005"/>
                <a:ext cx="360" cy="360"/>
              </p14:xfrm>
            </p:contentPart>
          </mc:Choice>
          <mc:Fallback xmlns="">
            <p:pic>
              <p:nvPicPr>
                <p:cNvPr id="27" name="Rukopis 26">
                  <a:extLst>
                    <a:ext uri="{FF2B5EF4-FFF2-40B4-BE49-F238E27FC236}">
                      <a16:creationId xmlns:a16="http://schemas.microsoft.com/office/drawing/2014/main" id="{0C5E357F-0CF6-9AF3-CF94-61B30B9FA1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73960" y="232600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8D3E9347-6644-912D-FDBD-3C862A9AC3D9}"/>
                    </a:ext>
                  </a:extLst>
                </p14:cNvPr>
                <p14:cNvContentPartPr/>
                <p14:nvPr/>
              </p14:nvContentPartPr>
              <p14:xfrm>
                <a:off x="3080520" y="2508165"/>
                <a:ext cx="360" cy="36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8D3E9347-6644-912D-FDBD-3C862A9AC3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0520" y="232816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4536D3C3-461C-E91B-BDA4-DE34699B1382}"/>
                    </a:ext>
                  </a:extLst>
                </p14:cNvPr>
                <p14:cNvContentPartPr/>
                <p14:nvPr/>
              </p14:nvContentPartPr>
              <p14:xfrm>
                <a:off x="3103560" y="2526165"/>
                <a:ext cx="360" cy="36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4536D3C3-461C-E91B-BDA4-DE34699B13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13560" y="234652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27B3B77E-2DBF-AB2C-000C-CA2AB4E0A460}"/>
                    </a:ext>
                  </a:extLst>
                </p14:cNvPr>
                <p14:cNvContentPartPr/>
                <p14:nvPr/>
              </p14:nvContentPartPr>
              <p14:xfrm>
                <a:off x="3121920" y="2540925"/>
                <a:ext cx="360" cy="36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27B3B77E-2DBF-AB2C-000C-CA2AB4E0A46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32280" y="236092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Rukopis 30">
                  <a:extLst>
                    <a:ext uri="{FF2B5EF4-FFF2-40B4-BE49-F238E27FC236}">
                      <a16:creationId xmlns:a16="http://schemas.microsoft.com/office/drawing/2014/main" id="{1B377F3B-E916-CB2B-C693-9F2DA55CA4D8}"/>
                    </a:ext>
                  </a:extLst>
                </p14:cNvPr>
                <p14:cNvContentPartPr/>
                <p14:nvPr/>
              </p14:nvContentPartPr>
              <p14:xfrm>
                <a:off x="3138480" y="2556405"/>
                <a:ext cx="360" cy="360"/>
              </p14:xfrm>
            </p:contentPart>
          </mc:Choice>
          <mc:Fallback xmlns="">
            <p:pic>
              <p:nvPicPr>
                <p:cNvPr id="31" name="Rukopis 30">
                  <a:extLst>
                    <a:ext uri="{FF2B5EF4-FFF2-40B4-BE49-F238E27FC236}">
                      <a16:creationId xmlns:a16="http://schemas.microsoft.com/office/drawing/2014/main" id="{1B377F3B-E916-CB2B-C693-9F2DA55CA4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48480" y="237676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0F95B0FA-F871-E5A1-BC4C-338A3A576647}"/>
                    </a:ext>
                  </a:extLst>
                </p14:cNvPr>
                <p14:cNvContentPartPr/>
                <p14:nvPr/>
              </p14:nvContentPartPr>
              <p14:xfrm>
                <a:off x="3143160" y="2559645"/>
                <a:ext cx="360" cy="36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0F95B0FA-F871-E5A1-BC4C-338A3A5766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53520" y="238000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5FA15747-4E97-3158-85B3-CF78C87DB000}"/>
                    </a:ext>
                  </a:extLst>
                </p14:cNvPr>
                <p14:cNvContentPartPr/>
                <p14:nvPr/>
              </p14:nvContentPartPr>
              <p14:xfrm>
                <a:off x="3145320" y="2576205"/>
                <a:ext cx="360" cy="36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5FA15747-4E97-3158-85B3-CF78C87DB0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55320" y="239656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BBA73F85-F611-EC13-96F4-FF3DED8803E5}"/>
                    </a:ext>
                  </a:extLst>
                </p14:cNvPr>
                <p14:cNvContentPartPr/>
                <p14:nvPr/>
              </p14:nvContentPartPr>
              <p14:xfrm>
                <a:off x="3080880" y="2662965"/>
                <a:ext cx="360" cy="3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BBA73F85-F611-EC13-96F4-FF3DED8803E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1240" y="248332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Rukopis 34">
                  <a:extLst>
                    <a:ext uri="{FF2B5EF4-FFF2-40B4-BE49-F238E27FC236}">
                      <a16:creationId xmlns:a16="http://schemas.microsoft.com/office/drawing/2014/main" id="{63A87DAD-7486-4DDF-DDC6-B76136654885}"/>
                    </a:ext>
                  </a:extLst>
                </p14:cNvPr>
                <p14:cNvContentPartPr/>
                <p14:nvPr/>
              </p14:nvContentPartPr>
              <p14:xfrm>
                <a:off x="3079800" y="2664045"/>
                <a:ext cx="360" cy="360"/>
              </p14:xfrm>
            </p:contentPart>
          </mc:Choice>
          <mc:Fallback xmlns="">
            <p:pic>
              <p:nvPicPr>
                <p:cNvPr id="35" name="Rukopis 34">
                  <a:extLst>
                    <a:ext uri="{FF2B5EF4-FFF2-40B4-BE49-F238E27FC236}">
                      <a16:creationId xmlns:a16="http://schemas.microsoft.com/office/drawing/2014/main" id="{63A87DAD-7486-4DDF-DDC6-B7613665488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90160" y="248404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Rukopis 35">
                  <a:extLst>
                    <a:ext uri="{FF2B5EF4-FFF2-40B4-BE49-F238E27FC236}">
                      <a16:creationId xmlns:a16="http://schemas.microsoft.com/office/drawing/2014/main" id="{4A872167-6B92-4310-D74B-AA2ED1EEE816}"/>
                    </a:ext>
                  </a:extLst>
                </p14:cNvPr>
                <p14:cNvContentPartPr/>
                <p14:nvPr/>
              </p14:nvContentPartPr>
              <p14:xfrm>
                <a:off x="3049920" y="2665845"/>
                <a:ext cx="360" cy="360"/>
              </p14:xfrm>
            </p:contentPart>
          </mc:Choice>
          <mc:Fallback xmlns="">
            <p:pic>
              <p:nvPicPr>
                <p:cNvPr id="36" name="Rukopis 35">
                  <a:extLst>
                    <a:ext uri="{FF2B5EF4-FFF2-40B4-BE49-F238E27FC236}">
                      <a16:creationId xmlns:a16="http://schemas.microsoft.com/office/drawing/2014/main" id="{4A872167-6B92-4310-D74B-AA2ED1EEE8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59920" y="248620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Rukopis 36">
                  <a:extLst>
                    <a:ext uri="{FF2B5EF4-FFF2-40B4-BE49-F238E27FC236}">
                      <a16:creationId xmlns:a16="http://schemas.microsoft.com/office/drawing/2014/main" id="{127E3D28-3427-F9EE-654F-B66CBCA225A9}"/>
                    </a:ext>
                  </a:extLst>
                </p14:cNvPr>
                <p14:cNvContentPartPr/>
                <p14:nvPr/>
              </p14:nvContentPartPr>
              <p14:xfrm>
                <a:off x="3011760" y="2658645"/>
                <a:ext cx="360" cy="360"/>
              </p14:xfrm>
            </p:contentPart>
          </mc:Choice>
          <mc:Fallback xmlns="">
            <p:pic>
              <p:nvPicPr>
                <p:cNvPr id="37" name="Rukopis 36">
                  <a:extLst>
                    <a:ext uri="{FF2B5EF4-FFF2-40B4-BE49-F238E27FC236}">
                      <a16:creationId xmlns:a16="http://schemas.microsoft.com/office/drawing/2014/main" id="{127E3D28-3427-F9EE-654F-B66CBCA225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22120" y="247864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8" name="Rukopis 37">
                  <a:extLst>
                    <a:ext uri="{FF2B5EF4-FFF2-40B4-BE49-F238E27FC236}">
                      <a16:creationId xmlns:a16="http://schemas.microsoft.com/office/drawing/2014/main" id="{8496E24F-4AE7-53E5-7DDC-6F63FF9B9EFD}"/>
                    </a:ext>
                  </a:extLst>
                </p14:cNvPr>
                <p14:cNvContentPartPr/>
                <p14:nvPr/>
              </p14:nvContentPartPr>
              <p14:xfrm>
                <a:off x="3000600" y="2659725"/>
                <a:ext cx="360" cy="360"/>
              </p14:xfrm>
            </p:contentPart>
          </mc:Choice>
          <mc:Fallback xmlns="">
            <p:pic>
              <p:nvPicPr>
                <p:cNvPr id="38" name="Rukopis 37">
                  <a:extLst>
                    <a:ext uri="{FF2B5EF4-FFF2-40B4-BE49-F238E27FC236}">
                      <a16:creationId xmlns:a16="http://schemas.microsoft.com/office/drawing/2014/main" id="{8496E24F-4AE7-53E5-7DDC-6F63FF9B9EF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10960" y="248008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Rukopis 38">
                  <a:extLst>
                    <a:ext uri="{FF2B5EF4-FFF2-40B4-BE49-F238E27FC236}">
                      <a16:creationId xmlns:a16="http://schemas.microsoft.com/office/drawing/2014/main" id="{B84E7BEE-A59B-13E7-E651-D53EB00CF28C}"/>
                    </a:ext>
                  </a:extLst>
                </p14:cNvPr>
                <p14:cNvContentPartPr/>
                <p14:nvPr/>
              </p14:nvContentPartPr>
              <p14:xfrm>
                <a:off x="2943000" y="2656485"/>
                <a:ext cx="360" cy="360"/>
              </p14:xfrm>
            </p:contentPart>
          </mc:Choice>
          <mc:Fallback xmlns="">
            <p:pic>
              <p:nvPicPr>
                <p:cNvPr id="39" name="Rukopis 38">
                  <a:extLst>
                    <a:ext uri="{FF2B5EF4-FFF2-40B4-BE49-F238E27FC236}">
                      <a16:creationId xmlns:a16="http://schemas.microsoft.com/office/drawing/2014/main" id="{B84E7BEE-A59B-13E7-E651-D53EB00CF2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53000" y="247684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Rukopis 39">
                  <a:extLst>
                    <a:ext uri="{FF2B5EF4-FFF2-40B4-BE49-F238E27FC236}">
                      <a16:creationId xmlns:a16="http://schemas.microsoft.com/office/drawing/2014/main" id="{BD6AB04E-E175-234C-B54E-F6B82504CA3B}"/>
                    </a:ext>
                  </a:extLst>
                </p14:cNvPr>
                <p14:cNvContentPartPr/>
                <p14:nvPr/>
              </p14:nvContentPartPr>
              <p14:xfrm>
                <a:off x="2923920" y="2657205"/>
                <a:ext cx="360" cy="360"/>
              </p14:xfrm>
            </p:contentPart>
          </mc:Choice>
          <mc:Fallback xmlns="">
            <p:pic>
              <p:nvPicPr>
                <p:cNvPr id="40" name="Rukopis 39">
                  <a:extLst>
                    <a:ext uri="{FF2B5EF4-FFF2-40B4-BE49-F238E27FC236}">
                      <a16:creationId xmlns:a16="http://schemas.microsoft.com/office/drawing/2014/main" id="{BD6AB04E-E175-234C-B54E-F6B82504CA3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834280" y="247756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Rukopis 40">
                  <a:extLst>
                    <a:ext uri="{FF2B5EF4-FFF2-40B4-BE49-F238E27FC236}">
                      <a16:creationId xmlns:a16="http://schemas.microsoft.com/office/drawing/2014/main" id="{778FE3ED-4987-417C-7F28-401AA546545A}"/>
                    </a:ext>
                  </a:extLst>
                </p14:cNvPr>
                <p14:cNvContentPartPr/>
                <p14:nvPr/>
              </p14:nvContentPartPr>
              <p14:xfrm>
                <a:off x="2850120" y="2657925"/>
                <a:ext cx="360" cy="360"/>
              </p14:xfrm>
            </p:contentPart>
          </mc:Choice>
          <mc:Fallback xmlns="">
            <p:pic>
              <p:nvPicPr>
                <p:cNvPr id="41" name="Rukopis 40">
                  <a:extLst>
                    <a:ext uri="{FF2B5EF4-FFF2-40B4-BE49-F238E27FC236}">
                      <a16:creationId xmlns:a16="http://schemas.microsoft.com/office/drawing/2014/main" id="{778FE3ED-4987-417C-7F28-401AA546545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60120" y="247828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7FF5F158-CFF3-EE62-1230-77E092BBA9F1}"/>
                    </a:ext>
                  </a:extLst>
                </p14:cNvPr>
                <p14:cNvContentPartPr/>
                <p14:nvPr/>
              </p14:nvContentPartPr>
              <p14:xfrm>
                <a:off x="2842560" y="2656125"/>
                <a:ext cx="360" cy="36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7FF5F158-CFF3-EE62-1230-77E092BBA9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52920" y="247648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Rukopis 42">
                  <a:extLst>
                    <a:ext uri="{FF2B5EF4-FFF2-40B4-BE49-F238E27FC236}">
                      <a16:creationId xmlns:a16="http://schemas.microsoft.com/office/drawing/2014/main" id="{5CF39EF8-4DE5-CF81-6F75-76CAFF9F030E}"/>
                    </a:ext>
                  </a:extLst>
                </p14:cNvPr>
                <p14:cNvContentPartPr/>
                <p14:nvPr/>
              </p14:nvContentPartPr>
              <p14:xfrm>
                <a:off x="2763360" y="2648205"/>
                <a:ext cx="360" cy="360"/>
              </p14:xfrm>
            </p:contentPart>
          </mc:Choice>
          <mc:Fallback xmlns="">
            <p:pic>
              <p:nvPicPr>
                <p:cNvPr id="43" name="Rukopis 42">
                  <a:extLst>
                    <a:ext uri="{FF2B5EF4-FFF2-40B4-BE49-F238E27FC236}">
                      <a16:creationId xmlns:a16="http://schemas.microsoft.com/office/drawing/2014/main" id="{5CF39EF8-4DE5-CF81-6F75-76CAFF9F03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73360" y="246856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4" name="Rukopis 43">
                  <a:extLst>
                    <a:ext uri="{FF2B5EF4-FFF2-40B4-BE49-F238E27FC236}">
                      <a16:creationId xmlns:a16="http://schemas.microsoft.com/office/drawing/2014/main" id="{B373CEEF-6797-C412-274F-AA4C9E67574B}"/>
                    </a:ext>
                  </a:extLst>
                </p14:cNvPr>
                <p14:cNvContentPartPr/>
                <p14:nvPr/>
              </p14:nvContentPartPr>
              <p14:xfrm>
                <a:off x="2756880" y="2648205"/>
                <a:ext cx="360" cy="360"/>
              </p14:xfrm>
            </p:contentPart>
          </mc:Choice>
          <mc:Fallback xmlns="">
            <p:pic>
              <p:nvPicPr>
                <p:cNvPr id="44" name="Rukopis 43">
                  <a:extLst>
                    <a:ext uri="{FF2B5EF4-FFF2-40B4-BE49-F238E27FC236}">
                      <a16:creationId xmlns:a16="http://schemas.microsoft.com/office/drawing/2014/main" id="{B373CEEF-6797-C412-274F-AA4C9E6757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67240" y="246856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Rukopis 44">
                  <a:extLst>
                    <a:ext uri="{FF2B5EF4-FFF2-40B4-BE49-F238E27FC236}">
                      <a16:creationId xmlns:a16="http://schemas.microsoft.com/office/drawing/2014/main" id="{1DED2B2B-5FC2-EFE6-361E-FA9965E4E762}"/>
                    </a:ext>
                  </a:extLst>
                </p14:cNvPr>
                <p14:cNvContentPartPr/>
                <p14:nvPr/>
              </p14:nvContentPartPr>
              <p14:xfrm>
                <a:off x="2728080" y="2653245"/>
                <a:ext cx="360" cy="360"/>
              </p14:xfrm>
            </p:contentPart>
          </mc:Choice>
          <mc:Fallback xmlns="">
            <p:pic>
              <p:nvPicPr>
                <p:cNvPr id="45" name="Rukopis 44">
                  <a:extLst>
                    <a:ext uri="{FF2B5EF4-FFF2-40B4-BE49-F238E27FC236}">
                      <a16:creationId xmlns:a16="http://schemas.microsoft.com/office/drawing/2014/main" id="{1DED2B2B-5FC2-EFE6-361E-FA9965E4E7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38080" y="247360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Rukopis 45">
                  <a:extLst>
                    <a:ext uri="{FF2B5EF4-FFF2-40B4-BE49-F238E27FC236}">
                      <a16:creationId xmlns:a16="http://schemas.microsoft.com/office/drawing/2014/main" id="{E3DF3DBF-CDEF-45EB-BAA7-96AAB0653E0D}"/>
                    </a:ext>
                  </a:extLst>
                </p14:cNvPr>
                <p14:cNvContentPartPr/>
                <p14:nvPr/>
              </p14:nvContentPartPr>
              <p14:xfrm>
                <a:off x="2687400" y="2667285"/>
                <a:ext cx="360" cy="360"/>
              </p14:xfrm>
            </p:contentPart>
          </mc:Choice>
          <mc:Fallback xmlns="">
            <p:pic>
              <p:nvPicPr>
                <p:cNvPr id="46" name="Rukopis 45">
                  <a:extLst>
                    <a:ext uri="{FF2B5EF4-FFF2-40B4-BE49-F238E27FC236}">
                      <a16:creationId xmlns:a16="http://schemas.microsoft.com/office/drawing/2014/main" id="{E3DF3DBF-CDEF-45EB-BAA7-96AAB0653E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97760" y="248764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Rukopis 46">
                  <a:extLst>
                    <a:ext uri="{FF2B5EF4-FFF2-40B4-BE49-F238E27FC236}">
                      <a16:creationId xmlns:a16="http://schemas.microsoft.com/office/drawing/2014/main" id="{EB08F15C-B99B-A961-D30E-9EB776FDE0BD}"/>
                    </a:ext>
                  </a:extLst>
                </p14:cNvPr>
                <p14:cNvContentPartPr/>
                <p14:nvPr/>
              </p14:nvContentPartPr>
              <p14:xfrm>
                <a:off x="2579040" y="2650725"/>
                <a:ext cx="360" cy="360"/>
              </p14:xfrm>
            </p:contentPart>
          </mc:Choice>
          <mc:Fallback xmlns="">
            <p:pic>
              <p:nvPicPr>
                <p:cNvPr id="47" name="Rukopis 46">
                  <a:extLst>
                    <a:ext uri="{FF2B5EF4-FFF2-40B4-BE49-F238E27FC236}">
                      <a16:creationId xmlns:a16="http://schemas.microsoft.com/office/drawing/2014/main" id="{EB08F15C-B99B-A961-D30E-9EB776FDE0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89400" y="247072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69719295-03FA-E9B7-0900-5EE52E62B899}"/>
                    </a:ext>
                  </a:extLst>
                </p14:cNvPr>
                <p14:cNvContentPartPr/>
                <p14:nvPr/>
              </p14:nvContentPartPr>
              <p14:xfrm>
                <a:off x="2578680" y="2650725"/>
                <a:ext cx="360" cy="36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69719295-03FA-E9B7-0900-5EE52E62B8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88680" y="247072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DE1C777B-2F02-E01B-8344-76668602AC7E}"/>
                    </a:ext>
                  </a:extLst>
                </p14:cNvPr>
                <p14:cNvContentPartPr/>
                <p14:nvPr/>
              </p14:nvContentPartPr>
              <p14:xfrm>
                <a:off x="2545560" y="2653965"/>
                <a:ext cx="360" cy="36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DE1C777B-2F02-E01B-8344-76668602AC7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55920" y="247396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0" name="Rukopis 49">
                  <a:extLst>
                    <a:ext uri="{FF2B5EF4-FFF2-40B4-BE49-F238E27FC236}">
                      <a16:creationId xmlns:a16="http://schemas.microsoft.com/office/drawing/2014/main" id="{2F9500C1-DC44-9A87-AC1B-7AB936822DAC}"/>
                    </a:ext>
                  </a:extLst>
                </p14:cNvPr>
                <p14:cNvContentPartPr/>
                <p14:nvPr/>
              </p14:nvContentPartPr>
              <p14:xfrm>
                <a:off x="2647800" y="2761245"/>
                <a:ext cx="360" cy="360"/>
              </p14:xfrm>
            </p:contentPart>
          </mc:Choice>
          <mc:Fallback xmlns="">
            <p:pic>
              <p:nvPicPr>
                <p:cNvPr id="50" name="Rukopis 49">
                  <a:extLst>
                    <a:ext uri="{FF2B5EF4-FFF2-40B4-BE49-F238E27FC236}">
                      <a16:creationId xmlns:a16="http://schemas.microsoft.com/office/drawing/2014/main" id="{2F9500C1-DC44-9A87-AC1B-7AB936822D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57800" y="258124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4F246E38-6AB8-5E25-7417-0BE4752744E2}"/>
                    </a:ext>
                  </a:extLst>
                </p14:cNvPr>
                <p14:cNvContentPartPr/>
                <p14:nvPr/>
              </p14:nvContentPartPr>
              <p14:xfrm>
                <a:off x="2682000" y="2789685"/>
                <a:ext cx="360" cy="36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4F246E38-6AB8-5E25-7417-0BE4752744E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92360" y="260968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B1615C71-0215-A5D1-69E7-D33937B01DED}"/>
                    </a:ext>
                  </a:extLst>
                </p14:cNvPr>
                <p14:cNvContentPartPr/>
                <p14:nvPr/>
              </p14:nvContentPartPr>
              <p14:xfrm>
                <a:off x="2703960" y="2800125"/>
                <a:ext cx="360" cy="36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B1615C71-0215-A5D1-69E7-D33937B01D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14320" y="262048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11103AF3-D188-F8ED-DA2E-81FD4043705A}"/>
                    </a:ext>
                  </a:extLst>
                </p14:cNvPr>
                <p14:cNvContentPartPr/>
                <p14:nvPr/>
              </p14:nvContentPartPr>
              <p14:xfrm>
                <a:off x="2742120" y="2803005"/>
                <a:ext cx="360" cy="36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11103AF3-D188-F8ED-DA2E-81FD4043705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52480" y="262336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4" name="Rukopis 53">
                  <a:extLst>
                    <a:ext uri="{FF2B5EF4-FFF2-40B4-BE49-F238E27FC236}">
                      <a16:creationId xmlns:a16="http://schemas.microsoft.com/office/drawing/2014/main" id="{91224143-6A3B-F549-BB29-685EAC18E164}"/>
                    </a:ext>
                  </a:extLst>
                </p14:cNvPr>
                <p14:cNvContentPartPr/>
                <p14:nvPr/>
              </p14:nvContentPartPr>
              <p14:xfrm>
                <a:off x="2789640" y="2797245"/>
                <a:ext cx="360" cy="360"/>
              </p14:xfrm>
            </p:contentPart>
          </mc:Choice>
          <mc:Fallback xmlns="">
            <p:pic>
              <p:nvPicPr>
                <p:cNvPr id="54" name="Rukopis 53">
                  <a:extLst>
                    <a:ext uri="{FF2B5EF4-FFF2-40B4-BE49-F238E27FC236}">
                      <a16:creationId xmlns:a16="http://schemas.microsoft.com/office/drawing/2014/main" id="{91224143-6A3B-F549-BB29-685EAC18E1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99640" y="261760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5FCF9082-F57F-16A8-FC52-2AE1998B4EFD}"/>
                    </a:ext>
                  </a:extLst>
                </p14:cNvPr>
                <p14:cNvContentPartPr/>
                <p14:nvPr/>
              </p14:nvContentPartPr>
              <p14:xfrm>
                <a:off x="2820600" y="2792205"/>
                <a:ext cx="360" cy="36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5FCF9082-F57F-16A8-FC52-2AE1998B4EF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30600" y="261220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C7A78AB6-C52C-15B0-B417-FE73ADD001EC}"/>
                    </a:ext>
                  </a:extLst>
                </p14:cNvPr>
                <p14:cNvContentPartPr/>
                <p14:nvPr/>
              </p14:nvContentPartPr>
              <p14:xfrm>
                <a:off x="2824920" y="2793285"/>
                <a:ext cx="360" cy="36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C7A78AB6-C52C-15B0-B417-FE73ADD001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34920" y="2613285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57" name="Obrázek 56">
              <a:extLst>
                <a:ext uri="{FF2B5EF4-FFF2-40B4-BE49-F238E27FC236}">
                  <a16:creationId xmlns:a16="http://schemas.microsoft.com/office/drawing/2014/main" id="{BF939012-91F1-6CF6-C383-B73BCB21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17" y="3896804"/>
              <a:ext cx="1314386" cy="453373"/>
            </a:xfrm>
            <a:prstGeom prst="rect">
              <a:avLst/>
            </a:prstGeom>
          </p:spPr>
        </p:pic>
        <p:pic>
          <p:nvPicPr>
            <p:cNvPr id="58" name="Obrázek 57" descr="Obsah obrázku text&#10;&#10;Popis se vygeneroval automaticky.">
              <a:extLst>
                <a:ext uri="{FF2B5EF4-FFF2-40B4-BE49-F238E27FC236}">
                  <a16:creationId xmlns:a16="http://schemas.microsoft.com/office/drawing/2014/main" id="{215F4FF1-A5EB-FC77-0926-BB78B4A2D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63" y="3274342"/>
              <a:ext cx="859495" cy="429405"/>
            </a:xfrm>
            <a:prstGeom prst="rect">
              <a:avLst/>
            </a:prstGeom>
          </p:spPr>
        </p:pic>
        <p:pic>
          <p:nvPicPr>
            <p:cNvPr id="59" name="Obrázek 58" descr="Obsah obrázku text&#10;&#10;Popis se vygeneroval automaticky.">
              <a:extLst>
                <a:ext uri="{FF2B5EF4-FFF2-40B4-BE49-F238E27FC236}">
                  <a16:creationId xmlns:a16="http://schemas.microsoft.com/office/drawing/2014/main" id="{2E8570B3-AD2A-C3FF-8CBE-E807FE60B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522" y="4482955"/>
              <a:ext cx="889158" cy="319189"/>
            </a:xfrm>
            <a:prstGeom prst="rect">
              <a:avLst/>
            </a:prstGeom>
          </p:spPr>
        </p:pic>
        <p:pic>
          <p:nvPicPr>
            <p:cNvPr id="60" name="Obrázek 59">
              <a:extLst>
                <a:ext uri="{FF2B5EF4-FFF2-40B4-BE49-F238E27FC236}">
                  <a16:creationId xmlns:a16="http://schemas.microsoft.com/office/drawing/2014/main" id="{D8D51852-D70A-1EFC-DE6D-EAAC87320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7"/>
            <a:srcRect r="36287"/>
            <a:stretch/>
          </p:blipFill>
          <p:spPr>
            <a:xfrm>
              <a:off x="2117893" y="2634862"/>
              <a:ext cx="1059814" cy="447946"/>
            </a:xfrm>
            <a:prstGeom prst="rect">
              <a:avLst/>
            </a:prstGeom>
          </p:spPr>
        </p:pic>
        <p:pic>
          <p:nvPicPr>
            <p:cNvPr id="61" name="Obrázek 60">
              <a:extLst>
                <a:ext uri="{FF2B5EF4-FFF2-40B4-BE49-F238E27FC236}">
                  <a16:creationId xmlns:a16="http://schemas.microsoft.com/office/drawing/2014/main" id="{FF11FC9C-9BBB-DB9D-1572-DE704A681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/>
            <a:stretch>
              <a:fillRect/>
            </a:stretch>
          </p:blipFill>
          <p:spPr>
            <a:xfrm>
              <a:off x="1050902" y="2502045"/>
              <a:ext cx="1169215" cy="655293"/>
            </a:xfrm>
            <a:prstGeom prst="rect">
              <a:avLst/>
            </a:prstGeom>
          </p:spPr>
        </p:pic>
        <p:pic>
          <p:nvPicPr>
            <p:cNvPr id="62" name="Obrázek 61">
              <a:extLst>
                <a:ext uri="{FF2B5EF4-FFF2-40B4-BE49-F238E27FC236}">
                  <a16:creationId xmlns:a16="http://schemas.microsoft.com/office/drawing/2014/main" id="{540F498B-9AFF-8FFF-C72E-B3BC03F59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190" y="5166334"/>
              <a:ext cx="1460097" cy="92504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Rukopis 63">
                  <a:extLst>
                    <a:ext uri="{FF2B5EF4-FFF2-40B4-BE49-F238E27FC236}">
                      <a16:creationId xmlns:a16="http://schemas.microsoft.com/office/drawing/2014/main" id="{4DE19A2E-74F2-C033-A1F2-1AD04708565C}"/>
                    </a:ext>
                  </a:extLst>
                </p14:cNvPr>
                <p14:cNvContentPartPr/>
                <p14:nvPr/>
              </p14:nvContentPartPr>
              <p14:xfrm>
                <a:off x="4376120" y="6250120"/>
                <a:ext cx="360" cy="360"/>
              </p14:xfrm>
            </p:contentPart>
          </mc:Choice>
          <mc:Fallback xmlns="">
            <p:pic>
              <p:nvPicPr>
                <p:cNvPr id="64" name="Rukopis 63">
                  <a:extLst>
                    <a:ext uri="{FF2B5EF4-FFF2-40B4-BE49-F238E27FC236}">
                      <a16:creationId xmlns:a16="http://schemas.microsoft.com/office/drawing/2014/main" id="{4DE19A2E-74F2-C033-A1F2-1AD0470856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86120" y="60704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5" name="Rukopis 64">
                  <a:extLst>
                    <a:ext uri="{FF2B5EF4-FFF2-40B4-BE49-F238E27FC236}">
                      <a16:creationId xmlns:a16="http://schemas.microsoft.com/office/drawing/2014/main" id="{7D8AABF3-9754-FC76-1697-9D88D6A21421}"/>
                    </a:ext>
                  </a:extLst>
                </p14:cNvPr>
                <p14:cNvContentPartPr/>
                <p14:nvPr/>
              </p14:nvContentPartPr>
              <p14:xfrm>
                <a:off x="4462520" y="6268840"/>
                <a:ext cx="360" cy="360"/>
              </p14:xfrm>
            </p:contentPart>
          </mc:Choice>
          <mc:Fallback xmlns="">
            <p:pic>
              <p:nvPicPr>
                <p:cNvPr id="65" name="Rukopis 64">
                  <a:extLst>
                    <a:ext uri="{FF2B5EF4-FFF2-40B4-BE49-F238E27FC236}">
                      <a16:creationId xmlns:a16="http://schemas.microsoft.com/office/drawing/2014/main" id="{7D8AABF3-9754-FC76-1697-9D88D6A214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2520" y="60888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6" name="Rukopis 65">
                  <a:extLst>
                    <a:ext uri="{FF2B5EF4-FFF2-40B4-BE49-F238E27FC236}">
                      <a16:creationId xmlns:a16="http://schemas.microsoft.com/office/drawing/2014/main" id="{AC50CCC7-3D7C-6744-8073-C5C54408EEA7}"/>
                    </a:ext>
                  </a:extLst>
                </p14:cNvPr>
                <p14:cNvContentPartPr/>
                <p14:nvPr/>
              </p14:nvContentPartPr>
              <p14:xfrm>
                <a:off x="4462520" y="6268840"/>
                <a:ext cx="360" cy="360"/>
              </p14:xfrm>
            </p:contentPart>
          </mc:Choice>
          <mc:Fallback xmlns="">
            <p:pic>
              <p:nvPicPr>
                <p:cNvPr id="66" name="Rukopis 65">
                  <a:extLst>
                    <a:ext uri="{FF2B5EF4-FFF2-40B4-BE49-F238E27FC236}">
                      <a16:creationId xmlns:a16="http://schemas.microsoft.com/office/drawing/2014/main" id="{AC50CCC7-3D7C-6744-8073-C5C54408EE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2520" y="60888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7" name="Rukopis 66">
                  <a:extLst>
                    <a:ext uri="{FF2B5EF4-FFF2-40B4-BE49-F238E27FC236}">
                      <a16:creationId xmlns:a16="http://schemas.microsoft.com/office/drawing/2014/main" id="{07B1CACF-8B11-0912-3E65-DCC5278E84C1}"/>
                    </a:ext>
                  </a:extLst>
                </p14:cNvPr>
                <p14:cNvContentPartPr/>
                <p14:nvPr/>
              </p14:nvContentPartPr>
              <p14:xfrm>
                <a:off x="4477280" y="6259840"/>
                <a:ext cx="360" cy="360"/>
              </p14:xfrm>
            </p:contentPart>
          </mc:Choice>
          <mc:Fallback xmlns="">
            <p:pic>
              <p:nvPicPr>
                <p:cNvPr id="67" name="Rukopis 66">
                  <a:extLst>
                    <a:ext uri="{FF2B5EF4-FFF2-40B4-BE49-F238E27FC236}">
                      <a16:creationId xmlns:a16="http://schemas.microsoft.com/office/drawing/2014/main" id="{07B1CACF-8B11-0912-3E65-DCC5278E84C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87640" y="60798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Rukopis 67">
                  <a:extLst>
                    <a:ext uri="{FF2B5EF4-FFF2-40B4-BE49-F238E27FC236}">
                      <a16:creationId xmlns:a16="http://schemas.microsoft.com/office/drawing/2014/main" id="{2959F2AD-5EE6-D3E4-11C1-82CEAAD1CA64}"/>
                    </a:ext>
                  </a:extLst>
                </p14:cNvPr>
                <p14:cNvContentPartPr/>
                <p14:nvPr/>
              </p14:nvContentPartPr>
              <p14:xfrm>
                <a:off x="4515080" y="6259480"/>
                <a:ext cx="360" cy="360"/>
              </p14:xfrm>
            </p:contentPart>
          </mc:Choice>
          <mc:Fallback xmlns="">
            <p:pic>
              <p:nvPicPr>
                <p:cNvPr id="68" name="Rukopis 67">
                  <a:extLst>
                    <a:ext uri="{FF2B5EF4-FFF2-40B4-BE49-F238E27FC236}">
                      <a16:creationId xmlns:a16="http://schemas.microsoft.com/office/drawing/2014/main" id="{2959F2AD-5EE6-D3E4-11C1-82CEAAD1CA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25440" y="60798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9" name="Rukopis 68">
                  <a:extLst>
                    <a:ext uri="{FF2B5EF4-FFF2-40B4-BE49-F238E27FC236}">
                      <a16:creationId xmlns:a16="http://schemas.microsoft.com/office/drawing/2014/main" id="{98EAB018-3D44-7553-C11D-18FBEBA7144F}"/>
                    </a:ext>
                  </a:extLst>
                </p14:cNvPr>
                <p14:cNvContentPartPr/>
                <p14:nvPr/>
              </p14:nvContentPartPr>
              <p14:xfrm>
                <a:off x="4657640" y="6292240"/>
                <a:ext cx="360" cy="360"/>
              </p14:xfrm>
            </p:contentPart>
          </mc:Choice>
          <mc:Fallback xmlns="">
            <p:pic>
              <p:nvPicPr>
                <p:cNvPr id="69" name="Rukopis 68">
                  <a:extLst>
                    <a:ext uri="{FF2B5EF4-FFF2-40B4-BE49-F238E27FC236}">
                      <a16:creationId xmlns:a16="http://schemas.microsoft.com/office/drawing/2014/main" id="{98EAB018-3D44-7553-C11D-18FBEBA7144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67640" y="61122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0" name="Rukopis 69">
                  <a:extLst>
                    <a:ext uri="{FF2B5EF4-FFF2-40B4-BE49-F238E27FC236}">
                      <a16:creationId xmlns:a16="http://schemas.microsoft.com/office/drawing/2014/main" id="{7A73D7F6-0536-4D0E-F483-CEBF7E0AE080}"/>
                    </a:ext>
                  </a:extLst>
                </p14:cNvPr>
                <p14:cNvContentPartPr/>
                <p14:nvPr/>
              </p14:nvContentPartPr>
              <p14:xfrm>
                <a:off x="4658360" y="6291160"/>
                <a:ext cx="360" cy="360"/>
              </p14:xfrm>
            </p:contentPart>
          </mc:Choice>
          <mc:Fallback xmlns="">
            <p:pic>
              <p:nvPicPr>
                <p:cNvPr id="70" name="Rukopis 69">
                  <a:extLst>
                    <a:ext uri="{FF2B5EF4-FFF2-40B4-BE49-F238E27FC236}">
                      <a16:creationId xmlns:a16="http://schemas.microsoft.com/office/drawing/2014/main" id="{7A73D7F6-0536-4D0E-F483-CEBF7E0AE0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68720" y="61115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1" name="Rukopis 70">
                  <a:extLst>
                    <a:ext uri="{FF2B5EF4-FFF2-40B4-BE49-F238E27FC236}">
                      <a16:creationId xmlns:a16="http://schemas.microsoft.com/office/drawing/2014/main" id="{9C50DED4-D9CD-1245-5FDE-3051D7CEBDB3}"/>
                    </a:ext>
                  </a:extLst>
                </p14:cNvPr>
                <p14:cNvContentPartPr/>
                <p14:nvPr/>
              </p14:nvContentPartPr>
              <p14:xfrm>
                <a:off x="4676360" y="6289000"/>
                <a:ext cx="178200" cy="25560"/>
              </p14:xfrm>
            </p:contentPart>
          </mc:Choice>
          <mc:Fallback xmlns="">
            <p:pic>
              <p:nvPicPr>
                <p:cNvPr id="71" name="Rukopis 70">
                  <a:extLst>
                    <a:ext uri="{FF2B5EF4-FFF2-40B4-BE49-F238E27FC236}">
                      <a16:creationId xmlns:a16="http://schemas.microsoft.com/office/drawing/2014/main" id="{9C50DED4-D9CD-1245-5FDE-3051D7CEBD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86360" y="6109360"/>
                  <a:ext cx="357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2" name="Rukopis 71">
                  <a:extLst>
                    <a:ext uri="{FF2B5EF4-FFF2-40B4-BE49-F238E27FC236}">
                      <a16:creationId xmlns:a16="http://schemas.microsoft.com/office/drawing/2014/main" id="{4437445F-00EC-D774-7B69-E86C36752039}"/>
                    </a:ext>
                  </a:extLst>
                </p14:cNvPr>
                <p14:cNvContentPartPr/>
                <p14:nvPr/>
              </p14:nvContentPartPr>
              <p14:xfrm>
                <a:off x="4934480" y="6304120"/>
                <a:ext cx="360" cy="360"/>
              </p14:xfrm>
            </p:contentPart>
          </mc:Choice>
          <mc:Fallback xmlns="">
            <p:pic>
              <p:nvPicPr>
                <p:cNvPr id="72" name="Rukopis 71">
                  <a:extLst>
                    <a:ext uri="{FF2B5EF4-FFF2-40B4-BE49-F238E27FC236}">
                      <a16:creationId xmlns:a16="http://schemas.microsoft.com/office/drawing/2014/main" id="{4437445F-00EC-D774-7B69-E86C3675203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44480" y="61241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3" name="Rukopis 72">
                  <a:extLst>
                    <a:ext uri="{FF2B5EF4-FFF2-40B4-BE49-F238E27FC236}">
                      <a16:creationId xmlns:a16="http://schemas.microsoft.com/office/drawing/2014/main" id="{971F546D-60FC-E14F-762D-9C93E6F7B007}"/>
                    </a:ext>
                  </a:extLst>
                </p14:cNvPr>
                <p14:cNvContentPartPr/>
                <p14:nvPr/>
              </p14:nvContentPartPr>
              <p14:xfrm>
                <a:off x="4918280" y="6258760"/>
                <a:ext cx="360" cy="360"/>
              </p14:xfrm>
            </p:contentPart>
          </mc:Choice>
          <mc:Fallback xmlns="">
            <p:pic>
              <p:nvPicPr>
                <p:cNvPr id="73" name="Rukopis 72">
                  <a:extLst>
                    <a:ext uri="{FF2B5EF4-FFF2-40B4-BE49-F238E27FC236}">
                      <a16:creationId xmlns:a16="http://schemas.microsoft.com/office/drawing/2014/main" id="{971F546D-60FC-E14F-762D-9C93E6F7B00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28280" y="60787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Rukopis 73">
                  <a:extLst>
                    <a:ext uri="{FF2B5EF4-FFF2-40B4-BE49-F238E27FC236}">
                      <a16:creationId xmlns:a16="http://schemas.microsoft.com/office/drawing/2014/main" id="{B196B4BE-0021-459E-99E8-0188205186D0}"/>
                    </a:ext>
                  </a:extLst>
                </p14:cNvPr>
                <p14:cNvContentPartPr/>
                <p14:nvPr/>
              </p14:nvContentPartPr>
              <p14:xfrm>
                <a:off x="4851320" y="6267760"/>
                <a:ext cx="360" cy="360"/>
              </p14:xfrm>
            </p:contentPart>
          </mc:Choice>
          <mc:Fallback xmlns="">
            <p:pic>
              <p:nvPicPr>
                <p:cNvPr id="74" name="Rukopis 73">
                  <a:extLst>
                    <a:ext uri="{FF2B5EF4-FFF2-40B4-BE49-F238E27FC236}">
                      <a16:creationId xmlns:a16="http://schemas.microsoft.com/office/drawing/2014/main" id="{B196B4BE-0021-459E-99E8-0188205186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61320" y="60881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5" name="Rukopis 74">
                  <a:extLst>
                    <a:ext uri="{FF2B5EF4-FFF2-40B4-BE49-F238E27FC236}">
                      <a16:creationId xmlns:a16="http://schemas.microsoft.com/office/drawing/2014/main" id="{0F2CA076-2B9E-1870-102D-C2649D0FF282}"/>
                    </a:ext>
                  </a:extLst>
                </p14:cNvPr>
                <p14:cNvContentPartPr/>
                <p14:nvPr/>
              </p14:nvContentPartPr>
              <p14:xfrm>
                <a:off x="4840520" y="6271360"/>
                <a:ext cx="360" cy="360"/>
              </p14:xfrm>
            </p:contentPart>
          </mc:Choice>
          <mc:Fallback xmlns="">
            <p:pic>
              <p:nvPicPr>
                <p:cNvPr id="75" name="Rukopis 74">
                  <a:extLst>
                    <a:ext uri="{FF2B5EF4-FFF2-40B4-BE49-F238E27FC236}">
                      <a16:creationId xmlns:a16="http://schemas.microsoft.com/office/drawing/2014/main" id="{0F2CA076-2B9E-1870-102D-C2649D0FF28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50520" y="60917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6" name="Rukopis 75">
                  <a:extLst>
                    <a:ext uri="{FF2B5EF4-FFF2-40B4-BE49-F238E27FC236}">
                      <a16:creationId xmlns:a16="http://schemas.microsoft.com/office/drawing/2014/main" id="{1DE1201A-FEF6-3D9A-7714-856D9A4EBBEF}"/>
                    </a:ext>
                  </a:extLst>
                </p14:cNvPr>
                <p14:cNvContentPartPr/>
                <p14:nvPr/>
              </p14:nvContentPartPr>
              <p14:xfrm>
                <a:off x="4818200" y="6268480"/>
                <a:ext cx="360" cy="360"/>
              </p14:xfrm>
            </p:contentPart>
          </mc:Choice>
          <mc:Fallback xmlns="">
            <p:pic>
              <p:nvPicPr>
                <p:cNvPr id="76" name="Rukopis 75">
                  <a:extLst>
                    <a:ext uri="{FF2B5EF4-FFF2-40B4-BE49-F238E27FC236}">
                      <a16:creationId xmlns:a16="http://schemas.microsoft.com/office/drawing/2014/main" id="{1DE1201A-FEF6-3D9A-7714-856D9A4EBB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28200" y="60884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7" name="Rukopis 76">
                  <a:extLst>
                    <a:ext uri="{FF2B5EF4-FFF2-40B4-BE49-F238E27FC236}">
                      <a16:creationId xmlns:a16="http://schemas.microsoft.com/office/drawing/2014/main" id="{469E0387-1D27-76EC-DD9C-EC001B3424FB}"/>
                    </a:ext>
                  </a:extLst>
                </p14:cNvPr>
                <p14:cNvContentPartPr/>
                <p14:nvPr/>
              </p14:nvContentPartPr>
              <p14:xfrm>
                <a:off x="4743680" y="6283960"/>
                <a:ext cx="39600" cy="16920"/>
              </p14:xfrm>
            </p:contentPart>
          </mc:Choice>
          <mc:Fallback xmlns="">
            <p:pic>
              <p:nvPicPr>
                <p:cNvPr id="77" name="Rukopis 76">
                  <a:extLst>
                    <a:ext uri="{FF2B5EF4-FFF2-40B4-BE49-F238E27FC236}">
                      <a16:creationId xmlns:a16="http://schemas.microsoft.com/office/drawing/2014/main" id="{469E0387-1D27-76EC-DD9C-EC001B3424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54040" y="6104320"/>
                  <a:ext cx="2192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8" name="Rukopis 77">
                  <a:extLst>
                    <a:ext uri="{FF2B5EF4-FFF2-40B4-BE49-F238E27FC236}">
                      <a16:creationId xmlns:a16="http://schemas.microsoft.com/office/drawing/2014/main" id="{120B0760-3C63-0C23-CD86-32713AD29AFA}"/>
                    </a:ext>
                  </a:extLst>
                </p14:cNvPr>
                <p14:cNvContentPartPr/>
                <p14:nvPr/>
              </p14:nvContentPartPr>
              <p14:xfrm>
                <a:off x="4688240" y="6303400"/>
                <a:ext cx="360" cy="360"/>
              </p14:xfrm>
            </p:contentPart>
          </mc:Choice>
          <mc:Fallback xmlns="">
            <p:pic>
              <p:nvPicPr>
                <p:cNvPr id="78" name="Rukopis 77">
                  <a:extLst>
                    <a:ext uri="{FF2B5EF4-FFF2-40B4-BE49-F238E27FC236}">
                      <a16:creationId xmlns:a16="http://schemas.microsoft.com/office/drawing/2014/main" id="{120B0760-3C63-0C23-CD86-32713AD29AF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98600" y="61237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Rukopis 78">
                  <a:extLst>
                    <a:ext uri="{FF2B5EF4-FFF2-40B4-BE49-F238E27FC236}">
                      <a16:creationId xmlns:a16="http://schemas.microsoft.com/office/drawing/2014/main" id="{00865A98-E089-1FD8-1997-E774D5784B90}"/>
                    </a:ext>
                  </a:extLst>
                </p14:cNvPr>
                <p14:cNvContentPartPr/>
                <p14:nvPr/>
              </p14:nvContentPartPr>
              <p14:xfrm>
                <a:off x="4628480" y="6307720"/>
                <a:ext cx="360" cy="360"/>
              </p14:xfrm>
            </p:contentPart>
          </mc:Choice>
          <mc:Fallback xmlns="">
            <p:pic>
              <p:nvPicPr>
                <p:cNvPr id="79" name="Rukopis 78">
                  <a:extLst>
                    <a:ext uri="{FF2B5EF4-FFF2-40B4-BE49-F238E27FC236}">
                      <a16:creationId xmlns:a16="http://schemas.microsoft.com/office/drawing/2014/main" id="{00865A98-E089-1FD8-1997-E774D5784B9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38840" y="61277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0" name="Rukopis 79">
                  <a:extLst>
                    <a:ext uri="{FF2B5EF4-FFF2-40B4-BE49-F238E27FC236}">
                      <a16:creationId xmlns:a16="http://schemas.microsoft.com/office/drawing/2014/main" id="{7D8373F5-4B00-568B-D5DA-11D95C4FF1BA}"/>
                    </a:ext>
                  </a:extLst>
                </p14:cNvPr>
                <p14:cNvContentPartPr/>
                <p14:nvPr/>
              </p14:nvContentPartPr>
              <p14:xfrm>
                <a:off x="4607240" y="6301600"/>
                <a:ext cx="360" cy="360"/>
              </p14:xfrm>
            </p:contentPart>
          </mc:Choice>
          <mc:Fallback xmlns="">
            <p:pic>
              <p:nvPicPr>
                <p:cNvPr id="80" name="Rukopis 79">
                  <a:extLst>
                    <a:ext uri="{FF2B5EF4-FFF2-40B4-BE49-F238E27FC236}">
                      <a16:creationId xmlns:a16="http://schemas.microsoft.com/office/drawing/2014/main" id="{7D8373F5-4B00-568B-D5DA-11D95C4FF1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17600" y="61219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1" name="Rukopis 80">
                  <a:extLst>
                    <a:ext uri="{FF2B5EF4-FFF2-40B4-BE49-F238E27FC236}">
                      <a16:creationId xmlns:a16="http://schemas.microsoft.com/office/drawing/2014/main" id="{190CE965-6EF5-8D97-14DA-F9C317DB8456}"/>
                    </a:ext>
                  </a:extLst>
                </p14:cNvPr>
                <p14:cNvContentPartPr/>
                <p14:nvPr/>
              </p14:nvContentPartPr>
              <p14:xfrm>
                <a:off x="4540280" y="6289000"/>
                <a:ext cx="360" cy="360"/>
              </p14:xfrm>
            </p:contentPart>
          </mc:Choice>
          <mc:Fallback xmlns="">
            <p:pic>
              <p:nvPicPr>
                <p:cNvPr id="81" name="Rukopis 80">
                  <a:extLst>
                    <a:ext uri="{FF2B5EF4-FFF2-40B4-BE49-F238E27FC236}">
                      <a16:creationId xmlns:a16="http://schemas.microsoft.com/office/drawing/2014/main" id="{190CE965-6EF5-8D97-14DA-F9C317DB84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50280" y="61090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Rukopis 81">
                  <a:extLst>
                    <a:ext uri="{FF2B5EF4-FFF2-40B4-BE49-F238E27FC236}">
                      <a16:creationId xmlns:a16="http://schemas.microsoft.com/office/drawing/2014/main" id="{98FC2A0F-B2CB-483C-40E5-7B1E502B9C47}"/>
                    </a:ext>
                  </a:extLst>
                </p14:cNvPr>
                <p14:cNvContentPartPr/>
                <p14:nvPr/>
              </p14:nvContentPartPr>
              <p14:xfrm>
                <a:off x="4462880" y="6287920"/>
                <a:ext cx="360" cy="360"/>
              </p14:xfrm>
            </p:contentPart>
          </mc:Choice>
          <mc:Fallback xmlns="">
            <p:pic>
              <p:nvPicPr>
                <p:cNvPr id="82" name="Rukopis 81">
                  <a:extLst>
                    <a:ext uri="{FF2B5EF4-FFF2-40B4-BE49-F238E27FC236}">
                      <a16:creationId xmlns:a16="http://schemas.microsoft.com/office/drawing/2014/main" id="{98FC2A0F-B2CB-483C-40E5-7B1E502B9C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3240" y="61079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3" name="Rukopis 82">
                  <a:extLst>
                    <a:ext uri="{FF2B5EF4-FFF2-40B4-BE49-F238E27FC236}">
                      <a16:creationId xmlns:a16="http://schemas.microsoft.com/office/drawing/2014/main" id="{6D11BA95-6EDA-F101-5FF2-8A64B17C3B5A}"/>
                    </a:ext>
                  </a:extLst>
                </p14:cNvPr>
                <p14:cNvContentPartPr/>
                <p14:nvPr/>
              </p14:nvContentPartPr>
              <p14:xfrm>
                <a:off x="4310960" y="6291880"/>
                <a:ext cx="360" cy="360"/>
              </p14:xfrm>
            </p:contentPart>
          </mc:Choice>
          <mc:Fallback xmlns="">
            <p:pic>
              <p:nvPicPr>
                <p:cNvPr id="83" name="Rukopis 82">
                  <a:extLst>
                    <a:ext uri="{FF2B5EF4-FFF2-40B4-BE49-F238E27FC236}">
                      <a16:creationId xmlns:a16="http://schemas.microsoft.com/office/drawing/2014/main" id="{6D11BA95-6EDA-F101-5FF2-8A64B17C3B5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20960" y="61118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4" name="Rukopis 83">
                  <a:extLst>
                    <a:ext uri="{FF2B5EF4-FFF2-40B4-BE49-F238E27FC236}">
                      <a16:creationId xmlns:a16="http://schemas.microsoft.com/office/drawing/2014/main" id="{B1558564-8E89-113D-B5B1-4EECBF461ECD}"/>
                    </a:ext>
                  </a:extLst>
                </p14:cNvPr>
                <p14:cNvContentPartPr/>
                <p14:nvPr/>
              </p14:nvContentPartPr>
              <p14:xfrm>
                <a:off x="4267400" y="6286480"/>
                <a:ext cx="360" cy="360"/>
              </p14:xfrm>
            </p:contentPart>
          </mc:Choice>
          <mc:Fallback xmlns="">
            <p:pic>
              <p:nvPicPr>
                <p:cNvPr id="84" name="Rukopis 83">
                  <a:extLst>
                    <a:ext uri="{FF2B5EF4-FFF2-40B4-BE49-F238E27FC236}">
                      <a16:creationId xmlns:a16="http://schemas.microsoft.com/office/drawing/2014/main" id="{B1558564-8E89-113D-B5B1-4EECBF461E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77400" y="61068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5" name="Rukopis 84">
                  <a:extLst>
                    <a:ext uri="{FF2B5EF4-FFF2-40B4-BE49-F238E27FC236}">
                      <a16:creationId xmlns:a16="http://schemas.microsoft.com/office/drawing/2014/main" id="{E155252D-2D6B-ABDD-9009-9B782AFF2B61}"/>
                    </a:ext>
                  </a:extLst>
                </p14:cNvPr>
                <p14:cNvContentPartPr/>
                <p14:nvPr/>
              </p14:nvContentPartPr>
              <p14:xfrm>
                <a:off x="4267400" y="6286480"/>
                <a:ext cx="360" cy="360"/>
              </p14:xfrm>
            </p:contentPart>
          </mc:Choice>
          <mc:Fallback xmlns="">
            <p:pic>
              <p:nvPicPr>
                <p:cNvPr id="85" name="Rukopis 84">
                  <a:extLst>
                    <a:ext uri="{FF2B5EF4-FFF2-40B4-BE49-F238E27FC236}">
                      <a16:creationId xmlns:a16="http://schemas.microsoft.com/office/drawing/2014/main" id="{E155252D-2D6B-ABDD-9009-9B782AFF2B6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77400" y="61068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6" name="Rukopis 85">
                  <a:extLst>
                    <a:ext uri="{FF2B5EF4-FFF2-40B4-BE49-F238E27FC236}">
                      <a16:creationId xmlns:a16="http://schemas.microsoft.com/office/drawing/2014/main" id="{910641F8-5287-CB1A-9EC7-DED0A191C773}"/>
                    </a:ext>
                  </a:extLst>
                </p14:cNvPr>
                <p14:cNvContentPartPr/>
                <p14:nvPr/>
              </p14:nvContentPartPr>
              <p14:xfrm>
                <a:off x="4267400" y="6286480"/>
                <a:ext cx="360" cy="360"/>
              </p14:xfrm>
            </p:contentPart>
          </mc:Choice>
          <mc:Fallback xmlns="">
            <p:pic>
              <p:nvPicPr>
                <p:cNvPr id="86" name="Rukopis 85">
                  <a:extLst>
                    <a:ext uri="{FF2B5EF4-FFF2-40B4-BE49-F238E27FC236}">
                      <a16:creationId xmlns:a16="http://schemas.microsoft.com/office/drawing/2014/main" id="{910641F8-5287-CB1A-9EC7-DED0A191C77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77400" y="61068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7" name="Rukopis 86">
                  <a:extLst>
                    <a:ext uri="{FF2B5EF4-FFF2-40B4-BE49-F238E27FC236}">
                      <a16:creationId xmlns:a16="http://schemas.microsoft.com/office/drawing/2014/main" id="{B295897F-5875-BF71-FADC-CB8F9E16DB3B}"/>
                    </a:ext>
                  </a:extLst>
                </p14:cNvPr>
                <p14:cNvContentPartPr/>
                <p14:nvPr/>
              </p14:nvContentPartPr>
              <p14:xfrm>
                <a:off x="4353800" y="6244720"/>
                <a:ext cx="360" cy="360"/>
              </p14:xfrm>
            </p:contentPart>
          </mc:Choice>
          <mc:Fallback xmlns="">
            <p:pic>
              <p:nvPicPr>
                <p:cNvPr id="87" name="Rukopis 86">
                  <a:extLst>
                    <a:ext uri="{FF2B5EF4-FFF2-40B4-BE49-F238E27FC236}">
                      <a16:creationId xmlns:a16="http://schemas.microsoft.com/office/drawing/2014/main" id="{B295897F-5875-BF71-FADC-CB8F9E16DB3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64160" y="60647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8" name="Rukopis 87">
                  <a:extLst>
                    <a:ext uri="{FF2B5EF4-FFF2-40B4-BE49-F238E27FC236}">
                      <a16:creationId xmlns:a16="http://schemas.microsoft.com/office/drawing/2014/main" id="{CC6745C9-F2B8-0CE0-9DB6-2725C2A54865}"/>
                    </a:ext>
                  </a:extLst>
                </p14:cNvPr>
                <p14:cNvContentPartPr/>
                <p14:nvPr/>
              </p14:nvContentPartPr>
              <p14:xfrm>
                <a:off x="4353800" y="6245800"/>
                <a:ext cx="80280" cy="21240"/>
              </p14:xfrm>
            </p:contentPart>
          </mc:Choice>
          <mc:Fallback xmlns="">
            <p:pic>
              <p:nvPicPr>
                <p:cNvPr id="88" name="Rukopis 87">
                  <a:extLst>
                    <a:ext uri="{FF2B5EF4-FFF2-40B4-BE49-F238E27FC236}">
                      <a16:creationId xmlns:a16="http://schemas.microsoft.com/office/drawing/2014/main" id="{CC6745C9-F2B8-0CE0-9DB6-2725C2A548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64160" y="6065800"/>
                  <a:ext cx="2599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9" name="Rukopis 88">
                  <a:extLst>
                    <a:ext uri="{FF2B5EF4-FFF2-40B4-BE49-F238E27FC236}">
                      <a16:creationId xmlns:a16="http://schemas.microsoft.com/office/drawing/2014/main" id="{9908BCB9-4B80-5473-F7F3-61F402F9D877}"/>
                    </a:ext>
                  </a:extLst>
                </p14:cNvPr>
                <p14:cNvContentPartPr/>
                <p14:nvPr/>
              </p14:nvContentPartPr>
              <p14:xfrm>
                <a:off x="4440200" y="6265600"/>
                <a:ext cx="360" cy="360"/>
              </p14:xfrm>
            </p:contentPart>
          </mc:Choice>
          <mc:Fallback xmlns="">
            <p:pic>
              <p:nvPicPr>
                <p:cNvPr id="89" name="Rukopis 88">
                  <a:extLst>
                    <a:ext uri="{FF2B5EF4-FFF2-40B4-BE49-F238E27FC236}">
                      <a16:creationId xmlns:a16="http://schemas.microsoft.com/office/drawing/2014/main" id="{9908BCB9-4B80-5473-F7F3-61F402F9D8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50200" y="60859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0" name="Rukopis 89">
                  <a:extLst>
                    <a:ext uri="{FF2B5EF4-FFF2-40B4-BE49-F238E27FC236}">
                      <a16:creationId xmlns:a16="http://schemas.microsoft.com/office/drawing/2014/main" id="{E864140D-304B-F036-AD81-054D51017FED}"/>
                    </a:ext>
                  </a:extLst>
                </p14:cNvPr>
                <p14:cNvContentPartPr/>
                <p14:nvPr/>
              </p14:nvContentPartPr>
              <p14:xfrm>
                <a:off x="4469360" y="6263440"/>
                <a:ext cx="59760" cy="9360"/>
              </p14:xfrm>
            </p:contentPart>
          </mc:Choice>
          <mc:Fallback xmlns="">
            <p:pic>
              <p:nvPicPr>
                <p:cNvPr id="90" name="Rukopis 89">
                  <a:extLst>
                    <a:ext uri="{FF2B5EF4-FFF2-40B4-BE49-F238E27FC236}">
                      <a16:creationId xmlns:a16="http://schemas.microsoft.com/office/drawing/2014/main" id="{E864140D-304B-F036-AD81-054D51017FE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79720" y="6083800"/>
                  <a:ext cx="239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1" name="Rukopis 90">
                  <a:extLst>
                    <a:ext uri="{FF2B5EF4-FFF2-40B4-BE49-F238E27FC236}">
                      <a16:creationId xmlns:a16="http://schemas.microsoft.com/office/drawing/2014/main" id="{45201579-2F90-5CC4-B70D-47AD154315A1}"/>
                    </a:ext>
                  </a:extLst>
                </p14:cNvPr>
                <p14:cNvContentPartPr/>
                <p14:nvPr/>
              </p14:nvContentPartPr>
              <p14:xfrm>
                <a:off x="4913600" y="6212320"/>
                <a:ext cx="360" cy="360"/>
              </p14:xfrm>
            </p:contentPart>
          </mc:Choice>
          <mc:Fallback xmlns="">
            <p:pic>
              <p:nvPicPr>
                <p:cNvPr id="91" name="Rukopis 90">
                  <a:extLst>
                    <a:ext uri="{FF2B5EF4-FFF2-40B4-BE49-F238E27FC236}">
                      <a16:creationId xmlns:a16="http://schemas.microsoft.com/office/drawing/2014/main" id="{45201579-2F90-5CC4-B70D-47AD154315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23600" y="60323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2" name="Rukopis 91">
                  <a:extLst>
                    <a:ext uri="{FF2B5EF4-FFF2-40B4-BE49-F238E27FC236}">
                      <a16:creationId xmlns:a16="http://schemas.microsoft.com/office/drawing/2014/main" id="{28B422CD-ADB3-F7FB-C6FA-FE0A42BB25FA}"/>
                    </a:ext>
                  </a:extLst>
                </p14:cNvPr>
                <p14:cNvContentPartPr/>
                <p14:nvPr/>
              </p14:nvContentPartPr>
              <p14:xfrm>
                <a:off x="4913600" y="6211240"/>
                <a:ext cx="360" cy="360"/>
              </p14:xfrm>
            </p:contentPart>
          </mc:Choice>
          <mc:Fallback xmlns="">
            <p:pic>
              <p:nvPicPr>
                <p:cNvPr id="92" name="Rukopis 91">
                  <a:extLst>
                    <a:ext uri="{FF2B5EF4-FFF2-40B4-BE49-F238E27FC236}">
                      <a16:creationId xmlns:a16="http://schemas.microsoft.com/office/drawing/2014/main" id="{28B422CD-ADB3-F7FB-C6FA-FE0A42BB25F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23600" y="60312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3" name="Rukopis 92">
                  <a:extLst>
                    <a:ext uri="{FF2B5EF4-FFF2-40B4-BE49-F238E27FC236}">
                      <a16:creationId xmlns:a16="http://schemas.microsoft.com/office/drawing/2014/main" id="{1B62E2E1-CD2F-0FAE-A717-C5C951F441BC}"/>
                    </a:ext>
                  </a:extLst>
                </p14:cNvPr>
                <p14:cNvContentPartPr/>
                <p14:nvPr/>
              </p14:nvContentPartPr>
              <p14:xfrm>
                <a:off x="4947440" y="6182440"/>
                <a:ext cx="48960" cy="1440"/>
              </p14:xfrm>
            </p:contentPart>
          </mc:Choice>
          <mc:Fallback xmlns="">
            <p:pic>
              <p:nvPicPr>
                <p:cNvPr id="93" name="Rukopis 92">
                  <a:extLst>
                    <a:ext uri="{FF2B5EF4-FFF2-40B4-BE49-F238E27FC236}">
                      <a16:creationId xmlns:a16="http://schemas.microsoft.com/office/drawing/2014/main" id="{1B62E2E1-CD2F-0FAE-A717-C5C951F441B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857800" y="6002800"/>
                  <a:ext cx="228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4" name="Rukopis 93">
                  <a:extLst>
                    <a:ext uri="{FF2B5EF4-FFF2-40B4-BE49-F238E27FC236}">
                      <a16:creationId xmlns:a16="http://schemas.microsoft.com/office/drawing/2014/main" id="{386F5715-F041-DAD3-A8FF-AD2447A0C12C}"/>
                    </a:ext>
                  </a:extLst>
                </p14:cNvPr>
                <p14:cNvContentPartPr/>
                <p14:nvPr/>
              </p14:nvContentPartPr>
              <p14:xfrm>
                <a:off x="5020520" y="6156160"/>
                <a:ext cx="55440" cy="6120"/>
              </p14:xfrm>
            </p:contentPart>
          </mc:Choice>
          <mc:Fallback xmlns="">
            <p:pic>
              <p:nvPicPr>
                <p:cNvPr id="94" name="Rukopis 93">
                  <a:extLst>
                    <a:ext uri="{FF2B5EF4-FFF2-40B4-BE49-F238E27FC236}">
                      <a16:creationId xmlns:a16="http://schemas.microsoft.com/office/drawing/2014/main" id="{386F5715-F041-DAD3-A8FF-AD2447A0C12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930520" y="5976520"/>
                  <a:ext cx="2350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5" name="Rukopis 94">
                  <a:extLst>
                    <a:ext uri="{FF2B5EF4-FFF2-40B4-BE49-F238E27FC236}">
                      <a16:creationId xmlns:a16="http://schemas.microsoft.com/office/drawing/2014/main" id="{FCB34A00-CB65-2DB6-AD31-B11AB9B7412C}"/>
                    </a:ext>
                  </a:extLst>
                </p14:cNvPr>
                <p14:cNvContentPartPr/>
                <p14:nvPr/>
              </p14:nvContentPartPr>
              <p14:xfrm>
                <a:off x="4709840" y="6107200"/>
                <a:ext cx="360" cy="360"/>
              </p14:xfrm>
            </p:contentPart>
          </mc:Choice>
          <mc:Fallback xmlns="">
            <p:pic>
              <p:nvPicPr>
                <p:cNvPr id="95" name="Rukopis 94">
                  <a:extLst>
                    <a:ext uri="{FF2B5EF4-FFF2-40B4-BE49-F238E27FC236}">
                      <a16:creationId xmlns:a16="http://schemas.microsoft.com/office/drawing/2014/main" id="{FCB34A00-CB65-2DB6-AD31-B11AB9B7412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20200" y="59272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6" name="Rukopis 95">
                  <a:extLst>
                    <a:ext uri="{FF2B5EF4-FFF2-40B4-BE49-F238E27FC236}">
                      <a16:creationId xmlns:a16="http://schemas.microsoft.com/office/drawing/2014/main" id="{3B752B73-9182-B224-737D-3F91EB08AF1F}"/>
                    </a:ext>
                  </a:extLst>
                </p14:cNvPr>
                <p14:cNvContentPartPr/>
                <p14:nvPr/>
              </p14:nvContentPartPr>
              <p14:xfrm>
                <a:off x="4709840" y="6106120"/>
                <a:ext cx="360" cy="360"/>
              </p14:xfrm>
            </p:contentPart>
          </mc:Choice>
          <mc:Fallback xmlns="">
            <p:pic>
              <p:nvPicPr>
                <p:cNvPr id="96" name="Rukopis 95">
                  <a:extLst>
                    <a:ext uri="{FF2B5EF4-FFF2-40B4-BE49-F238E27FC236}">
                      <a16:creationId xmlns:a16="http://schemas.microsoft.com/office/drawing/2014/main" id="{3B752B73-9182-B224-737D-3F91EB08AF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620200" y="59261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7" name="Rukopis 96">
                  <a:extLst>
                    <a:ext uri="{FF2B5EF4-FFF2-40B4-BE49-F238E27FC236}">
                      <a16:creationId xmlns:a16="http://schemas.microsoft.com/office/drawing/2014/main" id="{7870F4DB-4121-8EE5-6DCF-EE48DB1D30E8}"/>
                    </a:ext>
                  </a:extLst>
                </p14:cNvPr>
                <p14:cNvContentPartPr/>
                <p14:nvPr/>
              </p14:nvContentPartPr>
              <p14:xfrm>
                <a:off x="4678160" y="6114760"/>
                <a:ext cx="360" cy="360"/>
              </p14:xfrm>
            </p:contentPart>
          </mc:Choice>
          <mc:Fallback xmlns="">
            <p:pic>
              <p:nvPicPr>
                <p:cNvPr id="97" name="Rukopis 96">
                  <a:extLst>
                    <a:ext uri="{FF2B5EF4-FFF2-40B4-BE49-F238E27FC236}">
                      <a16:creationId xmlns:a16="http://schemas.microsoft.com/office/drawing/2014/main" id="{7870F4DB-4121-8EE5-6DCF-EE48DB1D30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88160" y="59347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8" name="Rukopis 97">
                  <a:extLst>
                    <a:ext uri="{FF2B5EF4-FFF2-40B4-BE49-F238E27FC236}">
                      <a16:creationId xmlns:a16="http://schemas.microsoft.com/office/drawing/2014/main" id="{423B02EB-7972-C8FC-7375-7CF5052F6FD1}"/>
                    </a:ext>
                  </a:extLst>
                </p14:cNvPr>
                <p14:cNvContentPartPr/>
                <p14:nvPr/>
              </p14:nvContentPartPr>
              <p14:xfrm>
                <a:off x="4672040" y="6112600"/>
                <a:ext cx="360" cy="360"/>
              </p14:xfrm>
            </p:contentPart>
          </mc:Choice>
          <mc:Fallback xmlns="">
            <p:pic>
              <p:nvPicPr>
                <p:cNvPr id="98" name="Rukopis 97">
                  <a:extLst>
                    <a:ext uri="{FF2B5EF4-FFF2-40B4-BE49-F238E27FC236}">
                      <a16:creationId xmlns:a16="http://schemas.microsoft.com/office/drawing/2014/main" id="{423B02EB-7972-C8FC-7375-7CF5052F6F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82040" y="59329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9" name="Rukopis 98">
                  <a:extLst>
                    <a:ext uri="{FF2B5EF4-FFF2-40B4-BE49-F238E27FC236}">
                      <a16:creationId xmlns:a16="http://schemas.microsoft.com/office/drawing/2014/main" id="{B5EEA72C-79BD-4F2B-43BA-8825269D69DC}"/>
                    </a:ext>
                  </a:extLst>
                </p14:cNvPr>
                <p14:cNvContentPartPr/>
                <p14:nvPr/>
              </p14:nvContentPartPr>
              <p14:xfrm>
                <a:off x="4659080" y="6112600"/>
                <a:ext cx="360" cy="360"/>
              </p14:xfrm>
            </p:contentPart>
          </mc:Choice>
          <mc:Fallback xmlns="">
            <p:pic>
              <p:nvPicPr>
                <p:cNvPr id="99" name="Rukopis 98">
                  <a:extLst>
                    <a:ext uri="{FF2B5EF4-FFF2-40B4-BE49-F238E27FC236}">
                      <a16:creationId xmlns:a16="http://schemas.microsoft.com/office/drawing/2014/main" id="{B5EEA72C-79BD-4F2B-43BA-8825269D69D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69080" y="59329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Rukopis 99">
                  <a:extLst>
                    <a:ext uri="{FF2B5EF4-FFF2-40B4-BE49-F238E27FC236}">
                      <a16:creationId xmlns:a16="http://schemas.microsoft.com/office/drawing/2014/main" id="{D7F4E5EE-2857-01DC-7CD0-B74FBEF386F5}"/>
                    </a:ext>
                  </a:extLst>
                </p14:cNvPr>
                <p14:cNvContentPartPr/>
                <p14:nvPr/>
              </p14:nvContentPartPr>
              <p14:xfrm>
                <a:off x="4587800" y="6123400"/>
                <a:ext cx="360" cy="360"/>
              </p14:xfrm>
            </p:contentPart>
          </mc:Choice>
          <mc:Fallback xmlns="">
            <p:pic>
              <p:nvPicPr>
                <p:cNvPr id="100" name="Rukopis 99">
                  <a:extLst>
                    <a:ext uri="{FF2B5EF4-FFF2-40B4-BE49-F238E27FC236}">
                      <a16:creationId xmlns:a16="http://schemas.microsoft.com/office/drawing/2014/main" id="{D7F4E5EE-2857-01DC-7CD0-B74FBEF386F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98160" y="59434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1" name="Rukopis 100">
                  <a:extLst>
                    <a:ext uri="{FF2B5EF4-FFF2-40B4-BE49-F238E27FC236}">
                      <a16:creationId xmlns:a16="http://schemas.microsoft.com/office/drawing/2014/main" id="{F8483603-5CBF-0B62-780B-7A910F2831B0}"/>
                    </a:ext>
                  </a:extLst>
                </p14:cNvPr>
                <p14:cNvContentPartPr/>
                <p14:nvPr/>
              </p14:nvContentPartPr>
              <p14:xfrm>
                <a:off x="4566560" y="6126640"/>
                <a:ext cx="360" cy="360"/>
              </p14:xfrm>
            </p:contentPart>
          </mc:Choice>
          <mc:Fallback xmlns="">
            <p:pic>
              <p:nvPicPr>
                <p:cNvPr id="101" name="Rukopis 100">
                  <a:extLst>
                    <a:ext uri="{FF2B5EF4-FFF2-40B4-BE49-F238E27FC236}">
                      <a16:creationId xmlns:a16="http://schemas.microsoft.com/office/drawing/2014/main" id="{F8483603-5CBF-0B62-780B-7A910F2831B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76920" y="59466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" name="Rukopis 101">
                  <a:extLst>
                    <a:ext uri="{FF2B5EF4-FFF2-40B4-BE49-F238E27FC236}">
                      <a16:creationId xmlns:a16="http://schemas.microsoft.com/office/drawing/2014/main" id="{78590AA1-C088-8336-726C-3A583546297E}"/>
                    </a:ext>
                  </a:extLst>
                </p14:cNvPr>
                <p14:cNvContentPartPr/>
                <p14:nvPr/>
              </p14:nvContentPartPr>
              <p14:xfrm>
                <a:off x="4527680" y="6137800"/>
                <a:ext cx="360" cy="360"/>
              </p14:xfrm>
            </p:contentPart>
          </mc:Choice>
          <mc:Fallback xmlns="">
            <p:pic>
              <p:nvPicPr>
                <p:cNvPr id="102" name="Rukopis 101">
                  <a:extLst>
                    <a:ext uri="{FF2B5EF4-FFF2-40B4-BE49-F238E27FC236}">
                      <a16:creationId xmlns:a16="http://schemas.microsoft.com/office/drawing/2014/main" id="{78590AA1-C088-8336-726C-3A583546297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38040" y="59578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3" name="Rukopis 102">
                  <a:extLst>
                    <a:ext uri="{FF2B5EF4-FFF2-40B4-BE49-F238E27FC236}">
                      <a16:creationId xmlns:a16="http://schemas.microsoft.com/office/drawing/2014/main" id="{C6B490C2-6F32-6E8F-E1AF-321CA7CE6644}"/>
                    </a:ext>
                  </a:extLst>
                </p14:cNvPr>
                <p14:cNvContentPartPr/>
                <p14:nvPr/>
              </p14:nvContentPartPr>
              <p14:xfrm>
                <a:off x="4496360" y="6138520"/>
                <a:ext cx="360" cy="360"/>
              </p14:xfrm>
            </p:contentPart>
          </mc:Choice>
          <mc:Fallback xmlns="">
            <p:pic>
              <p:nvPicPr>
                <p:cNvPr id="103" name="Rukopis 102">
                  <a:extLst>
                    <a:ext uri="{FF2B5EF4-FFF2-40B4-BE49-F238E27FC236}">
                      <a16:creationId xmlns:a16="http://schemas.microsoft.com/office/drawing/2014/main" id="{C6B490C2-6F32-6E8F-E1AF-321CA7CE66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06720" y="59585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Rukopis 103">
                  <a:extLst>
                    <a:ext uri="{FF2B5EF4-FFF2-40B4-BE49-F238E27FC236}">
                      <a16:creationId xmlns:a16="http://schemas.microsoft.com/office/drawing/2014/main" id="{2F51A18A-5CF8-A001-E022-C2BE07E8E4A7}"/>
                    </a:ext>
                  </a:extLst>
                </p14:cNvPr>
                <p14:cNvContentPartPr/>
                <p14:nvPr/>
              </p14:nvContentPartPr>
              <p14:xfrm>
                <a:off x="4496720" y="6144280"/>
                <a:ext cx="360" cy="360"/>
              </p14:xfrm>
            </p:contentPart>
          </mc:Choice>
          <mc:Fallback xmlns="">
            <p:pic>
              <p:nvPicPr>
                <p:cNvPr id="104" name="Rukopis 103">
                  <a:extLst>
                    <a:ext uri="{FF2B5EF4-FFF2-40B4-BE49-F238E27FC236}">
                      <a16:creationId xmlns:a16="http://schemas.microsoft.com/office/drawing/2014/main" id="{2F51A18A-5CF8-A001-E022-C2BE07E8E4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06720" y="59646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Rukopis 104">
                  <a:extLst>
                    <a:ext uri="{FF2B5EF4-FFF2-40B4-BE49-F238E27FC236}">
                      <a16:creationId xmlns:a16="http://schemas.microsoft.com/office/drawing/2014/main" id="{A728DDE6-1266-021D-9023-3958991D46CF}"/>
                    </a:ext>
                  </a:extLst>
                </p14:cNvPr>
                <p14:cNvContentPartPr/>
                <p14:nvPr/>
              </p14:nvContentPartPr>
              <p14:xfrm>
                <a:off x="4613360" y="6082720"/>
                <a:ext cx="48240" cy="15480"/>
              </p14:xfrm>
            </p:contentPart>
          </mc:Choice>
          <mc:Fallback xmlns="">
            <p:pic>
              <p:nvPicPr>
                <p:cNvPr id="105" name="Rukopis 104">
                  <a:extLst>
                    <a:ext uri="{FF2B5EF4-FFF2-40B4-BE49-F238E27FC236}">
                      <a16:creationId xmlns:a16="http://schemas.microsoft.com/office/drawing/2014/main" id="{A728DDE6-1266-021D-9023-3958991D46C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23360" y="5902720"/>
                  <a:ext cx="2278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Rukopis 105">
                  <a:extLst>
                    <a:ext uri="{FF2B5EF4-FFF2-40B4-BE49-F238E27FC236}">
                      <a16:creationId xmlns:a16="http://schemas.microsoft.com/office/drawing/2014/main" id="{069C0107-CCC3-E646-8A5D-B4D95EB8D405}"/>
                    </a:ext>
                  </a:extLst>
                </p14:cNvPr>
                <p14:cNvContentPartPr/>
                <p14:nvPr/>
              </p14:nvContentPartPr>
              <p14:xfrm>
                <a:off x="4685720" y="6014320"/>
                <a:ext cx="43560" cy="10080"/>
              </p14:xfrm>
            </p:contentPart>
          </mc:Choice>
          <mc:Fallback xmlns="">
            <p:pic>
              <p:nvPicPr>
                <p:cNvPr id="106" name="Rukopis 105">
                  <a:extLst>
                    <a:ext uri="{FF2B5EF4-FFF2-40B4-BE49-F238E27FC236}">
                      <a16:creationId xmlns:a16="http://schemas.microsoft.com/office/drawing/2014/main" id="{069C0107-CCC3-E646-8A5D-B4D95EB8D40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95720" y="5834680"/>
                  <a:ext cx="223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Rukopis 106">
                  <a:extLst>
                    <a:ext uri="{FF2B5EF4-FFF2-40B4-BE49-F238E27FC236}">
                      <a16:creationId xmlns:a16="http://schemas.microsoft.com/office/drawing/2014/main" id="{FEA59646-A4A1-1BCD-E00B-0676DA0F0B04}"/>
                    </a:ext>
                  </a:extLst>
                </p14:cNvPr>
                <p14:cNvContentPartPr/>
                <p14:nvPr/>
              </p14:nvContentPartPr>
              <p14:xfrm>
                <a:off x="4567640" y="6077320"/>
                <a:ext cx="360" cy="360"/>
              </p14:xfrm>
            </p:contentPart>
          </mc:Choice>
          <mc:Fallback xmlns="">
            <p:pic>
              <p:nvPicPr>
                <p:cNvPr id="107" name="Rukopis 106">
                  <a:extLst>
                    <a:ext uri="{FF2B5EF4-FFF2-40B4-BE49-F238E27FC236}">
                      <a16:creationId xmlns:a16="http://schemas.microsoft.com/office/drawing/2014/main" id="{FEA59646-A4A1-1BCD-E00B-0676DA0F0B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77640" y="58973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8" name="Rukopis 107">
                  <a:extLst>
                    <a:ext uri="{FF2B5EF4-FFF2-40B4-BE49-F238E27FC236}">
                      <a16:creationId xmlns:a16="http://schemas.microsoft.com/office/drawing/2014/main" id="{7985475D-FCB3-427B-A5D1-581F5A0ECDCA}"/>
                    </a:ext>
                  </a:extLst>
                </p14:cNvPr>
                <p14:cNvContentPartPr/>
                <p14:nvPr/>
              </p14:nvContentPartPr>
              <p14:xfrm>
                <a:off x="4546400" y="6083080"/>
                <a:ext cx="360" cy="360"/>
              </p14:xfrm>
            </p:contentPart>
          </mc:Choice>
          <mc:Fallback xmlns="">
            <p:pic>
              <p:nvPicPr>
                <p:cNvPr id="108" name="Rukopis 107">
                  <a:extLst>
                    <a:ext uri="{FF2B5EF4-FFF2-40B4-BE49-F238E27FC236}">
                      <a16:creationId xmlns:a16="http://schemas.microsoft.com/office/drawing/2014/main" id="{7985475D-FCB3-427B-A5D1-581F5A0ECD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56760" y="59030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9" name="Rukopis 108">
                  <a:extLst>
                    <a:ext uri="{FF2B5EF4-FFF2-40B4-BE49-F238E27FC236}">
                      <a16:creationId xmlns:a16="http://schemas.microsoft.com/office/drawing/2014/main" id="{69880A00-C702-459F-3BE6-444B7E9AB244}"/>
                    </a:ext>
                  </a:extLst>
                </p14:cNvPr>
                <p14:cNvContentPartPr/>
                <p14:nvPr/>
              </p14:nvContentPartPr>
              <p14:xfrm>
                <a:off x="4474040" y="6112960"/>
                <a:ext cx="360" cy="360"/>
              </p14:xfrm>
            </p:contentPart>
          </mc:Choice>
          <mc:Fallback xmlns="">
            <p:pic>
              <p:nvPicPr>
                <p:cNvPr id="109" name="Rukopis 108">
                  <a:extLst>
                    <a:ext uri="{FF2B5EF4-FFF2-40B4-BE49-F238E27FC236}">
                      <a16:creationId xmlns:a16="http://schemas.microsoft.com/office/drawing/2014/main" id="{69880A00-C702-459F-3BE6-444B7E9AB24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84040" y="59329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" name="Rukopis 109">
                  <a:extLst>
                    <a:ext uri="{FF2B5EF4-FFF2-40B4-BE49-F238E27FC236}">
                      <a16:creationId xmlns:a16="http://schemas.microsoft.com/office/drawing/2014/main" id="{00DB3EB4-5116-38E3-58EA-D418666F9C74}"/>
                    </a:ext>
                  </a:extLst>
                </p14:cNvPr>
                <p14:cNvContentPartPr/>
                <p14:nvPr/>
              </p14:nvContentPartPr>
              <p14:xfrm>
                <a:off x="4471880" y="6112960"/>
                <a:ext cx="360" cy="360"/>
              </p14:xfrm>
            </p:contentPart>
          </mc:Choice>
          <mc:Fallback xmlns="">
            <p:pic>
              <p:nvPicPr>
                <p:cNvPr id="110" name="Rukopis 109">
                  <a:extLst>
                    <a:ext uri="{FF2B5EF4-FFF2-40B4-BE49-F238E27FC236}">
                      <a16:creationId xmlns:a16="http://schemas.microsoft.com/office/drawing/2014/main" id="{00DB3EB4-5116-38E3-58EA-D418666F9C7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82240" y="59329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1" name="Rukopis 110">
                  <a:extLst>
                    <a:ext uri="{FF2B5EF4-FFF2-40B4-BE49-F238E27FC236}">
                      <a16:creationId xmlns:a16="http://schemas.microsoft.com/office/drawing/2014/main" id="{CBECF693-3091-4FF1-0D5F-484AB1A92375}"/>
                    </a:ext>
                  </a:extLst>
                </p14:cNvPr>
                <p14:cNvContentPartPr/>
                <p14:nvPr/>
              </p14:nvContentPartPr>
              <p14:xfrm>
                <a:off x="4416080" y="6103600"/>
                <a:ext cx="360" cy="360"/>
              </p14:xfrm>
            </p:contentPart>
          </mc:Choice>
          <mc:Fallback xmlns="">
            <p:pic>
              <p:nvPicPr>
                <p:cNvPr id="111" name="Rukopis 110">
                  <a:extLst>
                    <a:ext uri="{FF2B5EF4-FFF2-40B4-BE49-F238E27FC236}">
                      <a16:creationId xmlns:a16="http://schemas.microsoft.com/office/drawing/2014/main" id="{CBECF693-3091-4FF1-0D5F-484AB1A923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26080" y="59236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2" name="Rukopis 111">
                  <a:extLst>
                    <a:ext uri="{FF2B5EF4-FFF2-40B4-BE49-F238E27FC236}">
                      <a16:creationId xmlns:a16="http://schemas.microsoft.com/office/drawing/2014/main" id="{A6C40886-CF06-7722-5432-4C7892506389}"/>
                    </a:ext>
                  </a:extLst>
                </p14:cNvPr>
                <p14:cNvContentPartPr/>
                <p14:nvPr/>
              </p14:nvContentPartPr>
              <p14:xfrm>
                <a:off x="4421480" y="6109000"/>
                <a:ext cx="360" cy="360"/>
              </p14:xfrm>
            </p:contentPart>
          </mc:Choice>
          <mc:Fallback xmlns="">
            <p:pic>
              <p:nvPicPr>
                <p:cNvPr id="112" name="Rukopis 111">
                  <a:extLst>
                    <a:ext uri="{FF2B5EF4-FFF2-40B4-BE49-F238E27FC236}">
                      <a16:creationId xmlns:a16="http://schemas.microsoft.com/office/drawing/2014/main" id="{A6C40886-CF06-7722-5432-4C78925063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31840" y="59293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63" name="Obrázek 62">
              <a:extLst>
                <a:ext uri="{FF2B5EF4-FFF2-40B4-BE49-F238E27FC236}">
                  <a16:creationId xmlns:a16="http://schemas.microsoft.com/office/drawing/2014/main" id="{2C6EB0F9-C776-E12E-A4C5-46E1C9931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252" y="5725215"/>
              <a:ext cx="2063655" cy="445375"/>
            </a:xfrm>
            <a:prstGeom prst="rect">
              <a:avLst/>
            </a:prstGeom>
          </p:spPr>
        </p:pic>
        <p:pic>
          <p:nvPicPr>
            <p:cNvPr id="113" name="Obrázek 112" descr="Obsah obrázku text, klipart&#10;&#10;Popis se vygeneroval automaticky.">
              <a:extLst>
                <a:ext uri="{FF2B5EF4-FFF2-40B4-BE49-F238E27FC236}">
                  <a16:creationId xmlns:a16="http://schemas.microsoft.com/office/drawing/2014/main" id="{83E62B4A-7C6A-BA89-1317-C211659AA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228" y="5686268"/>
              <a:ext cx="909742" cy="431292"/>
            </a:xfrm>
            <a:prstGeom prst="rect">
              <a:avLst/>
            </a:prstGeom>
          </p:spPr>
        </p:pic>
        <p:pic>
          <p:nvPicPr>
            <p:cNvPr id="114" name="Obrázek 113">
              <a:extLst>
                <a:ext uri="{FF2B5EF4-FFF2-40B4-BE49-F238E27FC236}">
                  <a16:creationId xmlns:a16="http://schemas.microsoft.com/office/drawing/2014/main" id="{44537E01-2D5A-8D84-6BA4-7905AD08E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283" y="2862765"/>
              <a:ext cx="1352972" cy="52331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5" name="Rukopis 114">
                  <a:extLst>
                    <a:ext uri="{FF2B5EF4-FFF2-40B4-BE49-F238E27FC236}">
                      <a16:creationId xmlns:a16="http://schemas.microsoft.com/office/drawing/2014/main" id="{FF38F903-8767-7839-C461-5EBD51F30101}"/>
                    </a:ext>
                  </a:extLst>
                </p14:cNvPr>
                <p14:cNvContentPartPr/>
                <p14:nvPr/>
              </p14:nvContentPartPr>
              <p14:xfrm>
                <a:off x="7140560" y="3104800"/>
                <a:ext cx="360" cy="360"/>
              </p14:xfrm>
            </p:contentPart>
          </mc:Choice>
          <mc:Fallback xmlns="">
            <p:pic>
              <p:nvPicPr>
                <p:cNvPr id="115" name="Rukopis 114">
                  <a:extLst>
                    <a:ext uri="{FF2B5EF4-FFF2-40B4-BE49-F238E27FC236}">
                      <a16:creationId xmlns:a16="http://schemas.microsoft.com/office/drawing/2014/main" id="{FF38F903-8767-7839-C461-5EBD51F3010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50920" y="29251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6" name="Rukopis 115">
                  <a:extLst>
                    <a:ext uri="{FF2B5EF4-FFF2-40B4-BE49-F238E27FC236}">
                      <a16:creationId xmlns:a16="http://schemas.microsoft.com/office/drawing/2014/main" id="{A4A1D4B0-BCE8-FD2A-715B-3E0DC2E645A2}"/>
                    </a:ext>
                  </a:extLst>
                </p14:cNvPr>
                <p14:cNvContentPartPr/>
                <p14:nvPr/>
              </p14:nvContentPartPr>
              <p14:xfrm>
                <a:off x="7129400" y="3131800"/>
                <a:ext cx="360" cy="360"/>
              </p14:xfrm>
            </p:contentPart>
          </mc:Choice>
          <mc:Fallback xmlns="">
            <p:pic>
              <p:nvPicPr>
                <p:cNvPr id="116" name="Rukopis 115">
                  <a:extLst>
                    <a:ext uri="{FF2B5EF4-FFF2-40B4-BE49-F238E27FC236}">
                      <a16:creationId xmlns:a16="http://schemas.microsoft.com/office/drawing/2014/main" id="{A4A1D4B0-BCE8-FD2A-715B-3E0DC2E645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39760" y="29521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Rukopis 116">
                  <a:extLst>
                    <a:ext uri="{FF2B5EF4-FFF2-40B4-BE49-F238E27FC236}">
                      <a16:creationId xmlns:a16="http://schemas.microsoft.com/office/drawing/2014/main" id="{1E1C5C04-8363-6C76-FB69-DAB57ADF0F99}"/>
                    </a:ext>
                  </a:extLst>
                </p14:cNvPr>
                <p14:cNvContentPartPr/>
                <p14:nvPr/>
              </p14:nvContentPartPr>
              <p14:xfrm>
                <a:off x="7184120" y="3112720"/>
                <a:ext cx="360" cy="360"/>
              </p14:xfrm>
            </p:contentPart>
          </mc:Choice>
          <mc:Fallback xmlns="">
            <p:pic>
              <p:nvPicPr>
                <p:cNvPr id="117" name="Rukopis 116">
                  <a:extLst>
                    <a:ext uri="{FF2B5EF4-FFF2-40B4-BE49-F238E27FC236}">
                      <a16:creationId xmlns:a16="http://schemas.microsoft.com/office/drawing/2014/main" id="{1E1C5C04-8363-6C76-FB69-DAB57ADF0F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94480" y="29327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8" name="Rukopis 117">
                  <a:extLst>
                    <a:ext uri="{FF2B5EF4-FFF2-40B4-BE49-F238E27FC236}">
                      <a16:creationId xmlns:a16="http://schemas.microsoft.com/office/drawing/2014/main" id="{8BF968C2-9AE8-D7D1-4810-E216440C2A2A}"/>
                    </a:ext>
                  </a:extLst>
                </p14:cNvPr>
                <p14:cNvContentPartPr/>
                <p14:nvPr/>
              </p14:nvContentPartPr>
              <p14:xfrm>
                <a:off x="7184120" y="3112720"/>
                <a:ext cx="360" cy="360"/>
              </p14:xfrm>
            </p:contentPart>
          </mc:Choice>
          <mc:Fallback xmlns="">
            <p:pic>
              <p:nvPicPr>
                <p:cNvPr id="118" name="Rukopis 117">
                  <a:extLst>
                    <a:ext uri="{FF2B5EF4-FFF2-40B4-BE49-F238E27FC236}">
                      <a16:creationId xmlns:a16="http://schemas.microsoft.com/office/drawing/2014/main" id="{8BF968C2-9AE8-D7D1-4810-E216440C2A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94480" y="29327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9" name="Rukopis 118">
                  <a:extLst>
                    <a:ext uri="{FF2B5EF4-FFF2-40B4-BE49-F238E27FC236}">
                      <a16:creationId xmlns:a16="http://schemas.microsoft.com/office/drawing/2014/main" id="{A54D6964-085F-34C0-801F-886EA2642030}"/>
                    </a:ext>
                  </a:extLst>
                </p14:cNvPr>
                <p14:cNvContentPartPr/>
                <p14:nvPr/>
              </p14:nvContentPartPr>
              <p14:xfrm>
                <a:off x="7196000" y="3111640"/>
                <a:ext cx="76320" cy="20880"/>
              </p14:xfrm>
            </p:contentPart>
          </mc:Choice>
          <mc:Fallback xmlns="">
            <p:pic>
              <p:nvPicPr>
                <p:cNvPr id="119" name="Rukopis 118">
                  <a:extLst>
                    <a:ext uri="{FF2B5EF4-FFF2-40B4-BE49-F238E27FC236}">
                      <a16:creationId xmlns:a16="http://schemas.microsoft.com/office/drawing/2014/main" id="{A54D6964-085F-34C0-801F-886EA264203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06000" y="2931640"/>
                  <a:ext cx="2559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0" name="Rukopis 119">
                  <a:extLst>
                    <a:ext uri="{FF2B5EF4-FFF2-40B4-BE49-F238E27FC236}">
                      <a16:creationId xmlns:a16="http://schemas.microsoft.com/office/drawing/2014/main" id="{C734BA48-87B4-C9CB-37D5-F18453D51A49}"/>
                    </a:ext>
                  </a:extLst>
                </p14:cNvPr>
                <p14:cNvContentPartPr/>
                <p14:nvPr/>
              </p14:nvContentPartPr>
              <p14:xfrm>
                <a:off x="7302920" y="3123520"/>
                <a:ext cx="360" cy="360"/>
              </p14:xfrm>
            </p:contentPart>
          </mc:Choice>
          <mc:Fallback xmlns="">
            <p:pic>
              <p:nvPicPr>
                <p:cNvPr id="120" name="Rukopis 119">
                  <a:extLst>
                    <a:ext uri="{FF2B5EF4-FFF2-40B4-BE49-F238E27FC236}">
                      <a16:creationId xmlns:a16="http://schemas.microsoft.com/office/drawing/2014/main" id="{C734BA48-87B4-C9CB-37D5-F18453D51A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13280" y="29438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1" name="Rukopis 120">
                  <a:extLst>
                    <a:ext uri="{FF2B5EF4-FFF2-40B4-BE49-F238E27FC236}">
                      <a16:creationId xmlns:a16="http://schemas.microsoft.com/office/drawing/2014/main" id="{44FB2240-E99F-0F43-4F36-26E7B3450A03}"/>
                    </a:ext>
                  </a:extLst>
                </p14:cNvPr>
                <p14:cNvContentPartPr/>
                <p14:nvPr/>
              </p14:nvContentPartPr>
              <p14:xfrm>
                <a:off x="7316960" y="3126400"/>
                <a:ext cx="77400" cy="69840"/>
              </p14:xfrm>
            </p:contentPart>
          </mc:Choice>
          <mc:Fallback xmlns="">
            <p:pic>
              <p:nvPicPr>
                <p:cNvPr id="121" name="Rukopis 120">
                  <a:extLst>
                    <a:ext uri="{FF2B5EF4-FFF2-40B4-BE49-F238E27FC236}">
                      <a16:creationId xmlns:a16="http://schemas.microsoft.com/office/drawing/2014/main" id="{44FB2240-E99F-0F43-4F36-26E7B3450A0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26960" y="2946760"/>
                  <a:ext cx="2570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2" name="Rukopis 121">
                  <a:extLst>
                    <a:ext uri="{FF2B5EF4-FFF2-40B4-BE49-F238E27FC236}">
                      <a16:creationId xmlns:a16="http://schemas.microsoft.com/office/drawing/2014/main" id="{DC4E14A6-3ED3-3EE0-45AD-7CC8F1893AB7}"/>
                    </a:ext>
                  </a:extLst>
                </p14:cNvPr>
                <p14:cNvContentPartPr/>
                <p14:nvPr/>
              </p14:nvContentPartPr>
              <p14:xfrm>
                <a:off x="7402640" y="3190120"/>
                <a:ext cx="360" cy="360"/>
              </p14:xfrm>
            </p:contentPart>
          </mc:Choice>
          <mc:Fallback xmlns="">
            <p:pic>
              <p:nvPicPr>
                <p:cNvPr id="122" name="Rukopis 121">
                  <a:extLst>
                    <a:ext uri="{FF2B5EF4-FFF2-40B4-BE49-F238E27FC236}">
                      <a16:creationId xmlns:a16="http://schemas.microsoft.com/office/drawing/2014/main" id="{DC4E14A6-3ED3-3EE0-45AD-7CC8F1893AB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13000" y="30101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3" name="Rukopis 122">
                  <a:extLst>
                    <a:ext uri="{FF2B5EF4-FFF2-40B4-BE49-F238E27FC236}">
                      <a16:creationId xmlns:a16="http://schemas.microsoft.com/office/drawing/2014/main" id="{78B6D3BD-9D09-50AC-E5F9-E7E39DF4C3B5}"/>
                    </a:ext>
                  </a:extLst>
                </p14:cNvPr>
                <p14:cNvContentPartPr/>
                <p14:nvPr/>
              </p14:nvContentPartPr>
              <p14:xfrm>
                <a:off x="7411640" y="3201280"/>
                <a:ext cx="43560" cy="46080"/>
              </p14:xfrm>
            </p:contentPart>
          </mc:Choice>
          <mc:Fallback xmlns="">
            <p:pic>
              <p:nvPicPr>
                <p:cNvPr id="123" name="Rukopis 122">
                  <a:extLst>
                    <a:ext uri="{FF2B5EF4-FFF2-40B4-BE49-F238E27FC236}">
                      <a16:creationId xmlns:a16="http://schemas.microsoft.com/office/drawing/2014/main" id="{78B6D3BD-9D09-50AC-E5F9-E7E39DF4C3B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21640" y="3021640"/>
                  <a:ext cx="2232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4" name="Rukopis 123">
                  <a:extLst>
                    <a:ext uri="{FF2B5EF4-FFF2-40B4-BE49-F238E27FC236}">
                      <a16:creationId xmlns:a16="http://schemas.microsoft.com/office/drawing/2014/main" id="{5BFBED1C-8B5A-3C50-D5EB-4C2B86801D33}"/>
                    </a:ext>
                  </a:extLst>
                </p14:cNvPr>
                <p14:cNvContentPartPr/>
                <p14:nvPr/>
              </p14:nvContentPartPr>
              <p14:xfrm>
                <a:off x="7473920" y="3231160"/>
                <a:ext cx="43560" cy="4680"/>
              </p14:xfrm>
            </p:contentPart>
          </mc:Choice>
          <mc:Fallback xmlns="">
            <p:pic>
              <p:nvPicPr>
                <p:cNvPr id="124" name="Rukopis 123">
                  <a:extLst>
                    <a:ext uri="{FF2B5EF4-FFF2-40B4-BE49-F238E27FC236}">
                      <a16:creationId xmlns:a16="http://schemas.microsoft.com/office/drawing/2014/main" id="{5BFBED1C-8B5A-3C50-D5EB-4C2B86801D3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83920" y="3051160"/>
                  <a:ext cx="2232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Rukopis 124">
                  <a:extLst>
                    <a:ext uri="{FF2B5EF4-FFF2-40B4-BE49-F238E27FC236}">
                      <a16:creationId xmlns:a16="http://schemas.microsoft.com/office/drawing/2014/main" id="{D6C11934-D9BA-76F6-5C29-295E546DB82F}"/>
                    </a:ext>
                  </a:extLst>
                </p14:cNvPr>
                <p14:cNvContentPartPr/>
                <p14:nvPr/>
              </p14:nvContentPartPr>
              <p14:xfrm>
                <a:off x="7559600" y="3214240"/>
                <a:ext cx="360" cy="360"/>
              </p14:xfrm>
            </p:contentPart>
          </mc:Choice>
          <mc:Fallback xmlns="">
            <p:pic>
              <p:nvPicPr>
                <p:cNvPr id="125" name="Rukopis 124">
                  <a:extLst>
                    <a:ext uri="{FF2B5EF4-FFF2-40B4-BE49-F238E27FC236}">
                      <a16:creationId xmlns:a16="http://schemas.microsoft.com/office/drawing/2014/main" id="{D6C11934-D9BA-76F6-5C29-295E546DB8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69600" y="30346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6" name="Rukopis 125">
                  <a:extLst>
                    <a:ext uri="{FF2B5EF4-FFF2-40B4-BE49-F238E27FC236}">
                      <a16:creationId xmlns:a16="http://schemas.microsoft.com/office/drawing/2014/main" id="{9D2E6945-242E-20FC-097F-BC87791FF8B2}"/>
                    </a:ext>
                  </a:extLst>
                </p14:cNvPr>
                <p14:cNvContentPartPr/>
                <p14:nvPr/>
              </p14:nvContentPartPr>
              <p14:xfrm>
                <a:off x="7590920" y="3210640"/>
                <a:ext cx="360" cy="360"/>
              </p14:xfrm>
            </p:contentPart>
          </mc:Choice>
          <mc:Fallback xmlns="">
            <p:pic>
              <p:nvPicPr>
                <p:cNvPr id="126" name="Rukopis 125">
                  <a:extLst>
                    <a:ext uri="{FF2B5EF4-FFF2-40B4-BE49-F238E27FC236}">
                      <a16:creationId xmlns:a16="http://schemas.microsoft.com/office/drawing/2014/main" id="{9D2E6945-242E-20FC-097F-BC87791FF8B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01280" y="30310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7" name="Rukopis 126">
                  <a:extLst>
                    <a:ext uri="{FF2B5EF4-FFF2-40B4-BE49-F238E27FC236}">
                      <a16:creationId xmlns:a16="http://schemas.microsoft.com/office/drawing/2014/main" id="{16AF66CE-6C8F-2E24-CFF7-292880DEDCD9}"/>
                    </a:ext>
                  </a:extLst>
                </p14:cNvPr>
                <p14:cNvContentPartPr/>
                <p14:nvPr/>
              </p14:nvContentPartPr>
              <p14:xfrm>
                <a:off x="7603160" y="3220720"/>
                <a:ext cx="360" cy="360"/>
              </p14:xfrm>
            </p:contentPart>
          </mc:Choice>
          <mc:Fallback xmlns="">
            <p:pic>
              <p:nvPicPr>
                <p:cNvPr id="127" name="Rukopis 126">
                  <a:extLst>
                    <a:ext uri="{FF2B5EF4-FFF2-40B4-BE49-F238E27FC236}">
                      <a16:creationId xmlns:a16="http://schemas.microsoft.com/office/drawing/2014/main" id="{16AF66CE-6C8F-2E24-CFF7-292880DEDC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13160" y="30410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8" name="Rukopis 127">
                  <a:extLst>
                    <a:ext uri="{FF2B5EF4-FFF2-40B4-BE49-F238E27FC236}">
                      <a16:creationId xmlns:a16="http://schemas.microsoft.com/office/drawing/2014/main" id="{2AD03663-8187-D495-F22B-FF6AE21D49B8}"/>
                    </a:ext>
                  </a:extLst>
                </p14:cNvPr>
                <p14:cNvContentPartPr/>
                <p14:nvPr/>
              </p14:nvContentPartPr>
              <p14:xfrm>
                <a:off x="7603160" y="3220720"/>
                <a:ext cx="360" cy="360"/>
              </p14:xfrm>
            </p:contentPart>
          </mc:Choice>
          <mc:Fallback xmlns="">
            <p:pic>
              <p:nvPicPr>
                <p:cNvPr id="128" name="Rukopis 127">
                  <a:extLst>
                    <a:ext uri="{FF2B5EF4-FFF2-40B4-BE49-F238E27FC236}">
                      <a16:creationId xmlns:a16="http://schemas.microsoft.com/office/drawing/2014/main" id="{2AD03663-8187-D495-F22B-FF6AE21D49B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13160" y="30410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9" name="Rukopis 128">
                  <a:extLst>
                    <a:ext uri="{FF2B5EF4-FFF2-40B4-BE49-F238E27FC236}">
                      <a16:creationId xmlns:a16="http://schemas.microsoft.com/office/drawing/2014/main" id="{8A5D2642-6836-3E80-1F51-B2ED724B2616}"/>
                    </a:ext>
                  </a:extLst>
                </p14:cNvPr>
                <p14:cNvContentPartPr/>
                <p14:nvPr/>
              </p14:nvContentPartPr>
              <p14:xfrm>
                <a:off x="7598120" y="3217840"/>
                <a:ext cx="360" cy="360"/>
              </p14:xfrm>
            </p:contentPart>
          </mc:Choice>
          <mc:Fallback xmlns="">
            <p:pic>
              <p:nvPicPr>
                <p:cNvPr id="129" name="Rukopis 128">
                  <a:extLst>
                    <a:ext uri="{FF2B5EF4-FFF2-40B4-BE49-F238E27FC236}">
                      <a16:creationId xmlns:a16="http://schemas.microsoft.com/office/drawing/2014/main" id="{8A5D2642-6836-3E80-1F51-B2ED724B261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08120" y="30382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0" name="Rukopis 129">
                  <a:extLst>
                    <a:ext uri="{FF2B5EF4-FFF2-40B4-BE49-F238E27FC236}">
                      <a16:creationId xmlns:a16="http://schemas.microsoft.com/office/drawing/2014/main" id="{FE80E6CA-A43C-97DC-7657-221D7E0CC905}"/>
                    </a:ext>
                  </a:extLst>
                </p14:cNvPr>
                <p14:cNvContentPartPr/>
                <p14:nvPr/>
              </p14:nvContentPartPr>
              <p14:xfrm>
                <a:off x="7584080" y="3217840"/>
                <a:ext cx="360" cy="360"/>
              </p14:xfrm>
            </p:contentPart>
          </mc:Choice>
          <mc:Fallback xmlns="">
            <p:pic>
              <p:nvPicPr>
                <p:cNvPr id="130" name="Rukopis 129">
                  <a:extLst>
                    <a:ext uri="{FF2B5EF4-FFF2-40B4-BE49-F238E27FC236}">
                      <a16:creationId xmlns:a16="http://schemas.microsoft.com/office/drawing/2014/main" id="{FE80E6CA-A43C-97DC-7657-221D7E0CC9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94080" y="30382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1" name="Rukopis 130">
                  <a:extLst>
                    <a:ext uri="{FF2B5EF4-FFF2-40B4-BE49-F238E27FC236}">
                      <a16:creationId xmlns:a16="http://schemas.microsoft.com/office/drawing/2014/main" id="{0F7B2200-E96C-55A3-DE32-540B144637A5}"/>
                    </a:ext>
                  </a:extLst>
                </p14:cNvPr>
                <p14:cNvContentPartPr/>
                <p14:nvPr/>
              </p14:nvContentPartPr>
              <p14:xfrm>
                <a:off x="7556720" y="3218560"/>
                <a:ext cx="360" cy="360"/>
              </p14:xfrm>
            </p:contentPart>
          </mc:Choice>
          <mc:Fallback xmlns="">
            <p:pic>
              <p:nvPicPr>
                <p:cNvPr id="131" name="Rukopis 130">
                  <a:extLst>
                    <a:ext uri="{FF2B5EF4-FFF2-40B4-BE49-F238E27FC236}">
                      <a16:creationId xmlns:a16="http://schemas.microsoft.com/office/drawing/2014/main" id="{0F7B2200-E96C-55A3-DE32-540B144637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66720" y="30385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2" name="Rukopis 131">
                  <a:extLst>
                    <a:ext uri="{FF2B5EF4-FFF2-40B4-BE49-F238E27FC236}">
                      <a16:creationId xmlns:a16="http://schemas.microsoft.com/office/drawing/2014/main" id="{D4859D68-E34F-0475-3701-9093F39BB056}"/>
                    </a:ext>
                  </a:extLst>
                </p14:cNvPr>
                <p14:cNvContentPartPr/>
                <p14:nvPr/>
              </p14:nvContentPartPr>
              <p14:xfrm>
                <a:off x="7527560" y="3218200"/>
                <a:ext cx="360" cy="360"/>
              </p14:xfrm>
            </p:contentPart>
          </mc:Choice>
          <mc:Fallback xmlns="">
            <p:pic>
              <p:nvPicPr>
                <p:cNvPr id="132" name="Rukopis 131">
                  <a:extLst>
                    <a:ext uri="{FF2B5EF4-FFF2-40B4-BE49-F238E27FC236}">
                      <a16:creationId xmlns:a16="http://schemas.microsoft.com/office/drawing/2014/main" id="{D4859D68-E34F-0475-3701-9093F39BB0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37920" y="30385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3" name="Rukopis 132">
                  <a:extLst>
                    <a:ext uri="{FF2B5EF4-FFF2-40B4-BE49-F238E27FC236}">
                      <a16:creationId xmlns:a16="http://schemas.microsoft.com/office/drawing/2014/main" id="{2CB5B266-81E2-0D59-A005-54243E0E370C}"/>
                    </a:ext>
                  </a:extLst>
                </p14:cNvPr>
                <p14:cNvContentPartPr/>
                <p14:nvPr/>
              </p14:nvContentPartPr>
              <p14:xfrm>
                <a:off x="7487960" y="3213160"/>
                <a:ext cx="360" cy="360"/>
              </p14:xfrm>
            </p:contentPart>
          </mc:Choice>
          <mc:Fallback xmlns="">
            <p:pic>
              <p:nvPicPr>
                <p:cNvPr id="133" name="Rukopis 132">
                  <a:extLst>
                    <a:ext uri="{FF2B5EF4-FFF2-40B4-BE49-F238E27FC236}">
                      <a16:creationId xmlns:a16="http://schemas.microsoft.com/office/drawing/2014/main" id="{2CB5B266-81E2-0D59-A005-54243E0E370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98320" y="30335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4" name="Rukopis 133">
                  <a:extLst>
                    <a:ext uri="{FF2B5EF4-FFF2-40B4-BE49-F238E27FC236}">
                      <a16:creationId xmlns:a16="http://schemas.microsoft.com/office/drawing/2014/main" id="{B4DBD781-B97D-FF9D-E131-90A8D3B3A2CF}"/>
                    </a:ext>
                  </a:extLst>
                </p14:cNvPr>
                <p14:cNvContentPartPr/>
                <p14:nvPr/>
              </p14:nvContentPartPr>
              <p14:xfrm>
                <a:off x="7450160" y="3207040"/>
                <a:ext cx="360" cy="360"/>
              </p14:xfrm>
            </p:contentPart>
          </mc:Choice>
          <mc:Fallback xmlns="">
            <p:pic>
              <p:nvPicPr>
                <p:cNvPr id="134" name="Rukopis 133">
                  <a:extLst>
                    <a:ext uri="{FF2B5EF4-FFF2-40B4-BE49-F238E27FC236}">
                      <a16:creationId xmlns:a16="http://schemas.microsoft.com/office/drawing/2014/main" id="{B4DBD781-B97D-FF9D-E131-90A8D3B3A2C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60160" y="30274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5" name="Rukopis 134">
                  <a:extLst>
                    <a:ext uri="{FF2B5EF4-FFF2-40B4-BE49-F238E27FC236}">
                      <a16:creationId xmlns:a16="http://schemas.microsoft.com/office/drawing/2014/main" id="{84B8EFB3-8998-B695-03F8-B56A9A1E93DB}"/>
                    </a:ext>
                  </a:extLst>
                </p14:cNvPr>
                <p14:cNvContentPartPr/>
                <p14:nvPr/>
              </p14:nvContentPartPr>
              <p14:xfrm>
                <a:off x="7431800" y="3212800"/>
                <a:ext cx="360" cy="360"/>
              </p14:xfrm>
            </p:contentPart>
          </mc:Choice>
          <mc:Fallback xmlns="">
            <p:pic>
              <p:nvPicPr>
                <p:cNvPr id="135" name="Rukopis 134">
                  <a:extLst>
                    <a:ext uri="{FF2B5EF4-FFF2-40B4-BE49-F238E27FC236}">
                      <a16:creationId xmlns:a16="http://schemas.microsoft.com/office/drawing/2014/main" id="{84B8EFB3-8998-B695-03F8-B56A9A1E93D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42160" y="30331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6" name="Rukopis 135">
                  <a:extLst>
                    <a:ext uri="{FF2B5EF4-FFF2-40B4-BE49-F238E27FC236}">
                      <a16:creationId xmlns:a16="http://schemas.microsoft.com/office/drawing/2014/main" id="{0F141D55-D155-0D8C-7F72-8A9282D8B784}"/>
                    </a:ext>
                  </a:extLst>
                </p14:cNvPr>
                <p14:cNvContentPartPr/>
                <p14:nvPr/>
              </p14:nvContentPartPr>
              <p14:xfrm>
                <a:off x="7406600" y="3210640"/>
                <a:ext cx="360" cy="360"/>
              </p14:xfrm>
            </p:contentPart>
          </mc:Choice>
          <mc:Fallback xmlns="">
            <p:pic>
              <p:nvPicPr>
                <p:cNvPr id="136" name="Rukopis 135">
                  <a:extLst>
                    <a:ext uri="{FF2B5EF4-FFF2-40B4-BE49-F238E27FC236}">
                      <a16:creationId xmlns:a16="http://schemas.microsoft.com/office/drawing/2014/main" id="{0F141D55-D155-0D8C-7F72-8A9282D8B7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16600" y="30310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7" name="Rukopis 136">
                  <a:extLst>
                    <a:ext uri="{FF2B5EF4-FFF2-40B4-BE49-F238E27FC236}">
                      <a16:creationId xmlns:a16="http://schemas.microsoft.com/office/drawing/2014/main" id="{EC434DE9-3DA1-8558-30D7-374FA6923C0B}"/>
                    </a:ext>
                  </a:extLst>
                </p14:cNvPr>
                <p14:cNvContentPartPr/>
                <p14:nvPr/>
              </p14:nvContentPartPr>
              <p14:xfrm>
                <a:off x="7385360" y="3213520"/>
                <a:ext cx="360" cy="360"/>
              </p14:xfrm>
            </p:contentPart>
          </mc:Choice>
          <mc:Fallback xmlns="">
            <p:pic>
              <p:nvPicPr>
                <p:cNvPr id="137" name="Rukopis 136">
                  <a:extLst>
                    <a:ext uri="{FF2B5EF4-FFF2-40B4-BE49-F238E27FC236}">
                      <a16:creationId xmlns:a16="http://schemas.microsoft.com/office/drawing/2014/main" id="{EC434DE9-3DA1-8558-30D7-374FA6923C0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95720" y="30335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8" name="Rukopis 137">
                  <a:extLst>
                    <a:ext uri="{FF2B5EF4-FFF2-40B4-BE49-F238E27FC236}">
                      <a16:creationId xmlns:a16="http://schemas.microsoft.com/office/drawing/2014/main" id="{D223D400-1C6C-1FDF-DDEF-43996AD4326B}"/>
                    </a:ext>
                  </a:extLst>
                </p14:cNvPr>
                <p14:cNvContentPartPr/>
                <p14:nvPr/>
              </p14:nvContentPartPr>
              <p14:xfrm>
                <a:off x="7343240" y="3214600"/>
                <a:ext cx="360" cy="360"/>
              </p14:xfrm>
            </p:contentPart>
          </mc:Choice>
          <mc:Fallback xmlns="">
            <p:pic>
              <p:nvPicPr>
                <p:cNvPr id="138" name="Rukopis 137">
                  <a:extLst>
                    <a:ext uri="{FF2B5EF4-FFF2-40B4-BE49-F238E27FC236}">
                      <a16:creationId xmlns:a16="http://schemas.microsoft.com/office/drawing/2014/main" id="{D223D400-1C6C-1FDF-DDEF-43996AD432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53240" y="30346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9" name="Rukopis 138">
                  <a:extLst>
                    <a:ext uri="{FF2B5EF4-FFF2-40B4-BE49-F238E27FC236}">
                      <a16:creationId xmlns:a16="http://schemas.microsoft.com/office/drawing/2014/main" id="{5DD06863-46F0-3288-D8F5-D8937B4584BE}"/>
                    </a:ext>
                  </a:extLst>
                </p14:cNvPr>
                <p14:cNvContentPartPr/>
                <p14:nvPr/>
              </p14:nvContentPartPr>
              <p14:xfrm>
                <a:off x="7317320" y="3212080"/>
                <a:ext cx="360" cy="360"/>
              </p14:xfrm>
            </p:contentPart>
          </mc:Choice>
          <mc:Fallback xmlns="">
            <p:pic>
              <p:nvPicPr>
                <p:cNvPr id="139" name="Rukopis 138">
                  <a:extLst>
                    <a:ext uri="{FF2B5EF4-FFF2-40B4-BE49-F238E27FC236}">
                      <a16:creationId xmlns:a16="http://schemas.microsoft.com/office/drawing/2014/main" id="{5DD06863-46F0-3288-D8F5-D8937B4584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27680" y="30324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0" name="Rukopis 139">
                  <a:extLst>
                    <a:ext uri="{FF2B5EF4-FFF2-40B4-BE49-F238E27FC236}">
                      <a16:creationId xmlns:a16="http://schemas.microsoft.com/office/drawing/2014/main" id="{A6C4A49B-9C70-518C-D383-FA3FB47545F1}"/>
                    </a:ext>
                  </a:extLst>
                </p14:cNvPr>
                <p14:cNvContentPartPr/>
                <p14:nvPr/>
              </p14:nvContentPartPr>
              <p14:xfrm>
                <a:off x="7301120" y="3216760"/>
                <a:ext cx="360" cy="360"/>
              </p14:xfrm>
            </p:contentPart>
          </mc:Choice>
          <mc:Fallback xmlns="">
            <p:pic>
              <p:nvPicPr>
                <p:cNvPr id="140" name="Rukopis 139">
                  <a:extLst>
                    <a:ext uri="{FF2B5EF4-FFF2-40B4-BE49-F238E27FC236}">
                      <a16:creationId xmlns:a16="http://schemas.microsoft.com/office/drawing/2014/main" id="{A6C4A49B-9C70-518C-D383-FA3FB47545F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11480" y="30371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1" name="Rukopis 140">
                  <a:extLst>
                    <a:ext uri="{FF2B5EF4-FFF2-40B4-BE49-F238E27FC236}">
                      <a16:creationId xmlns:a16="http://schemas.microsoft.com/office/drawing/2014/main" id="{1988D7F7-9EED-B316-31AB-B7144DEF5CB1}"/>
                    </a:ext>
                  </a:extLst>
                </p14:cNvPr>
                <p14:cNvContentPartPr/>
                <p14:nvPr/>
              </p14:nvContentPartPr>
              <p14:xfrm>
                <a:off x="7266920" y="3221800"/>
                <a:ext cx="360" cy="360"/>
              </p14:xfrm>
            </p:contentPart>
          </mc:Choice>
          <mc:Fallback xmlns="">
            <p:pic>
              <p:nvPicPr>
                <p:cNvPr id="141" name="Rukopis 140">
                  <a:extLst>
                    <a:ext uri="{FF2B5EF4-FFF2-40B4-BE49-F238E27FC236}">
                      <a16:creationId xmlns:a16="http://schemas.microsoft.com/office/drawing/2014/main" id="{1988D7F7-9EED-B316-31AB-B7144DEF5C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6920" y="30421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2" name="Rukopis 141">
                  <a:extLst>
                    <a:ext uri="{FF2B5EF4-FFF2-40B4-BE49-F238E27FC236}">
                      <a16:creationId xmlns:a16="http://schemas.microsoft.com/office/drawing/2014/main" id="{830C20FF-E5FD-9B5A-0A20-39C8B4AFE88E}"/>
                    </a:ext>
                  </a:extLst>
                </p14:cNvPr>
                <p14:cNvContentPartPr/>
                <p14:nvPr/>
              </p14:nvContentPartPr>
              <p14:xfrm>
                <a:off x="7238120" y="3224680"/>
                <a:ext cx="360" cy="360"/>
              </p14:xfrm>
            </p:contentPart>
          </mc:Choice>
          <mc:Fallback xmlns="">
            <p:pic>
              <p:nvPicPr>
                <p:cNvPr id="142" name="Rukopis 141">
                  <a:extLst>
                    <a:ext uri="{FF2B5EF4-FFF2-40B4-BE49-F238E27FC236}">
                      <a16:creationId xmlns:a16="http://schemas.microsoft.com/office/drawing/2014/main" id="{830C20FF-E5FD-9B5A-0A20-39C8B4AFE88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8480" y="30450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3" name="Rukopis 142">
                  <a:extLst>
                    <a:ext uri="{FF2B5EF4-FFF2-40B4-BE49-F238E27FC236}">
                      <a16:creationId xmlns:a16="http://schemas.microsoft.com/office/drawing/2014/main" id="{B9CDB2DD-F21C-CB46-3FC5-2BA13B0D16A8}"/>
                    </a:ext>
                  </a:extLst>
                </p14:cNvPr>
                <p14:cNvContentPartPr/>
                <p14:nvPr/>
              </p14:nvContentPartPr>
              <p14:xfrm>
                <a:off x="7198880" y="3236560"/>
                <a:ext cx="360" cy="360"/>
              </p14:xfrm>
            </p:contentPart>
          </mc:Choice>
          <mc:Fallback xmlns="">
            <p:pic>
              <p:nvPicPr>
                <p:cNvPr id="143" name="Rukopis 142">
                  <a:extLst>
                    <a:ext uri="{FF2B5EF4-FFF2-40B4-BE49-F238E27FC236}">
                      <a16:creationId xmlns:a16="http://schemas.microsoft.com/office/drawing/2014/main" id="{B9CDB2DD-F21C-CB46-3FC5-2BA13B0D16A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08880" y="30565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4" name="Rukopis 143">
                  <a:extLst>
                    <a:ext uri="{FF2B5EF4-FFF2-40B4-BE49-F238E27FC236}">
                      <a16:creationId xmlns:a16="http://schemas.microsoft.com/office/drawing/2014/main" id="{8D253C41-3863-95E8-70C7-8DD92110BDB5}"/>
                    </a:ext>
                  </a:extLst>
                </p14:cNvPr>
                <p14:cNvContentPartPr/>
                <p14:nvPr/>
              </p14:nvContentPartPr>
              <p14:xfrm>
                <a:off x="7193840" y="3237280"/>
                <a:ext cx="360" cy="360"/>
              </p14:xfrm>
            </p:contentPart>
          </mc:Choice>
          <mc:Fallback xmlns="">
            <p:pic>
              <p:nvPicPr>
                <p:cNvPr id="144" name="Rukopis 143">
                  <a:extLst>
                    <a:ext uri="{FF2B5EF4-FFF2-40B4-BE49-F238E27FC236}">
                      <a16:creationId xmlns:a16="http://schemas.microsoft.com/office/drawing/2014/main" id="{8D253C41-3863-95E8-70C7-8DD92110BDB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03840" y="30576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5" name="Rukopis 144">
                  <a:extLst>
                    <a:ext uri="{FF2B5EF4-FFF2-40B4-BE49-F238E27FC236}">
                      <a16:creationId xmlns:a16="http://schemas.microsoft.com/office/drawing/2014/main" id="{E73CC327-ABDA-928F-CDB2-BD28615BEB51}"/>
                    </a:ext>
                  </a:extLst>
                </p14:cNvPr>
                <p14:cNvContentPartPr/>
                <p14:nvPr/>
              </p14:nvContentPartPr>
              <p14:xfrm>
                <a:off x="7178360" y="3238360"/>
                <a:ext cx="360" cy="360"/>
              </p14:xfrm>
            </p:contentPart>
          </mc:Choice>
          <mc:Fallback xmlns="">
            <p:pic>
              <p:nvPicPr>
                <p:cNvPr id="145" name="Rukopis 144">
                  <a:extLst>
                    <a:ext uri="{FF2B5EF4-FFF2-40B4-BE49-F238E27FC236}">
                      <a16:creationId xmlns:a16="http://schemas.microsoft.com/office/drawing/2014/main" id="{E73CC327-ABDA-928F-CDB2-BD28615BEB5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88720" y="30583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6" name="Rukopis 145">
                  <a:extLst>
                    <a:ext uri="{FF2B5EF4-FFF2-40B4-BE49-F238E27FC236}">
                      <a16:creationId xmlns:a16="http://schemas.microsoft.com/office/drawing/2014/main" id="{3598EEC6-32BE-45AE-B474-11D7E79F9E0C}"/>
                    </a:ext>
                  </a:extLst>
                </p14:cNvPr>
                <p14:cNvContentPartPr/>
                <p14:nvPr/>
              </p14:nvContentPartPr>
              <p14:xfrm>
                <a:off x="7142360" y="3234400"/>
                <a:ext cx="360" cy="360"/>
              </p14:xfrm>
            </p:contentPart>
          </mc:Choice>
          <mc:Fallback xmlns="">
            <p:pic>
              <p:nvPicPr>
                <p:cNvPr id="146" name="Rukopis 145">
                  <a:extLst>
                    <a:ext uri="{FF2B5EF4-FFF2-40B4-BE49-F238E27FC236}">
                      <a16:creationId xmlns:a16="http://schemas.microsoft.com/office/drawing/2014/main" id="{3598EEC6-32BE-45AE-B474-11D7E79F9E0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52720" y="30547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7" name="Rukopis 146">
                  <a:extLst>
                    <a:ext uri="{FF2B5EF4-FFF2-40B4-BE49-F238E27FC236}">
                      <a16:creationId xmlns:a16="http://schemas.microsoft.com/office/drawing/2014/main" id="{68DF57DF-771D-7A11-7CE7-786B95F444FA}"/>
                    </a:ext>
                  </a:extLst>
                </p14:cNvPr>
                <p14:cNvContentPartPr/>
                <p14:nvPr/>
              </p14:nvContentPartPr>
              <p14:xfrm>
                <a:off x="7133360" y="3234400"/>
                <a:ext cx="360" cy="360"/>
              </p14:xfrm>
            </p:contentPart>
          </mc:Choice>
          <mc:Fallback xmlns="">
            <p:pic>
              <p:nvPicPr>
                <p:cNvPr id="147" name="Rukopis 146">
                  <a:extLst>
                    <a:ext uri="{FF2B5EF4-FFF2-40B4-BE49-F238E27FC236}">
                      <a16:creationId xmlns:a16="http://schemas.microsoft.com/office/drawing/2014/main" id="{68DF57DF-771D-7A11-7CE7-786B95F444F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43360" y="30547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8" name="Rukopis 147">
                  <a:extLst>
                    <a:ext uri="{FF2B5EF4-FFF2-40B4-BE49-F238E27FC236}">
                      <a16:creationId xmlns:a16="http://schemas.microsoft.com/office/drawing/2014/main" id="{AD14A173-02FF-E5C5-B697-B4E03F40AB79}"/>
                    </a:ext>
                  </a:extLst>
                </p14:cNvPr>
                <p14:cNvContentPartPr/>
                <p14:nvPr/>
              </p14:nvContentPartPr>
              <p14:xfrm>
                <a:off x="7118240" y="3237280"/>
                <a:ext cx="360" cy="360"/>
              </p14:xfrm>
            </p:contentPart>
          </mc:Choice>
          <mc:Fallback xmlns="">
            <p:pic>
              <p:nvPicPr>
                <p:cNvPr id="148" name="Rukopis 147">
                  <a:extLst>
                    <a:ext uri="{FF2B5EF4-FFF2-40B4-BE49-F238E27FC236}">
                      <a16:creationId xmlns:a16="http://schemas.microsoft.com/office/drawing/2014/main" id="{AD14A173-02FF-E5C5-B697-B4E03F40AB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28240" y="30576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49" name="Obrázek 148" descr="Obsah obrázku text, tmavé&#10;&#10;Popis byl vytvořen automaticky">
              <a:extLst>
                <a:ext uri="{FF2B5EF4-FFF2-40B4-BE49-F238E27FC236}">
                  <a16:creationId xmlns:a16="http://schemas.microsoft.com/office/drawing/2014/main" id="{7FB7E7C1-88E2-BE98-9A7D-5E87F24C3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960" y="2245517"/>
              <a:ext cx="995874" cy="26300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0" name="Rukopis 149">
                  <a:extLst>
                    <a:ext uri="{FF2B5EF4-FFF2-40B4-BE49-F238E27FC236}">
                      <a16:creationId xmlns:a16="http://schemas.microsoft.com/office/drawing/2014/main" id="{A4BFBC50-4E57-A9A9-E17D-6569DF76DF0A}"/>
                    </a:ext>
                  </a:extLst>
                </p14:cNvPr>
                <p14:cNvContentPartPr/>
                <p14:nvPr/>
              </p14:nvContentPartPr>
              <p14:xfrm>
                <a:off x="7237040" y="1958560"/>
                <a:ext cx="360" cy="360"/>
              </p14:xfrm>
            </p:contentPart>
          </mc:Choice>
          <mc:Fallback xmlns="">
            <p:pic>
              <p:nvPicPr>
                <p:cNvPr id="150" name="Rukopis 149">
                  <a:extLst>
                    <a:ext uri="{FF2B5EF4-FFF2-40B4-BE49-F238E27FC236}">
                      <a16:creationId xmlns:a16="http://schemas.microsoft.com/office/drawing/2014/main" id="{A4BFBC50-4E57-A9A9-E17D-6569DF76DF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7040" y="17789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1" name="Rukopis 150">
                  <a:extLst>
                    <a:ext uri="{FF2B5EF4-FFF2-40B4-BE49-F238E27FC236}">
                      <a16:creationId xmlns:a16="http://schemas.microsoft.com/office/drawing/2014/main" id="{2B9CE5B3-4E1F-6535-F606-BD5A76B0FCEF}"/>
                    </a:ext>
                  </a:extLst>
                </p14:cNvPr>
                <p14:cNvContentPartPr/>
                <p14:nvPr/>
              </p14:nvContentPartPr>
              <p14:xfrm>
                <a:off x="7234880" y="1958560"/>
                <a:ext cx="360" cy="360"/>
              </p14:xfrm>
            </p:contentPart>
          </mc:Choice>
          <mc:Fallback xmlns="">
            <p:pic>
              <p:nvPicPr>
                <p:cNvPr id="151" name="Rukopis 150">
                  <a:extLst>
                    <a:ext uri="{FF2B5EF4-FFF2-40B4-BE49-F238E27FC236}">
                      <a16:creationId xmlns:a16="http://schemas.microsoft.com/office/drawing/2014/main" id="{2B9CE5B3-4E1F-6535-F606-BD5A76B0FCE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45240" y="17789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2" name="Rukopis 151">
                  <a:extLst>
                    <a:ext uri="{FF2B5EF4-FFF2-40B4-BE49-F238E27FC236}">
                      <a16:creationId xmlns:a16="http://schemas.microsoft.com/office/drawing/2014/main" id="{AB4808A8-2656-1A0E-A31A-166D0A8FC26C}"/>
                    </a:ext>
                  </a:extLst>
                </p14:cNvPr>
                <p14:cNvContentPartPr/>
                <p14:nvPr/>
              </p14:nvContentPartPr>
              <p14:xfrm>
                <a:off x="7283480" y="1948840"/>
                <a:ext cx="360" cy="360"/>
              </p14:xfrm>
            </p:contentPart>
          </mc:Choice>
          <mc:Fallback xmlns="">
            <p:pic>
              <p:nvPicPr>
                <p:cNvPr id="152" name="Rukopis 151">
                  <a:extLst>
                    <a:ext uri="{FF2B5EF4-FFF2-40B4-BE49-F238E27FC236}">
                      <a16:creationId xmlns:a16="http://schemas.microsoft.com/office/drawing/2014/main" id="{AB4808A8-2656-1A0E-A31A-166D0A8FC2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93480" y="17692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3" name="Rukopis 152">
                  <a:extLst>
                    <a:ext uri="{FF2B5EF4-FFF2-40B4-BE49-F238E27FC236}">
                      <a16:creationId xmlns:a16="http://schemas.microsoft.com/office/drawing/2014/main" id="{1144703B-9C76-CD01-C9C8-FAC9E1E0AA5B}"/>
                    </a:ext>
                  </a:extLst>
                </p14:cNvPr>
                <p14:cNvContentPartPr/>
                <p14:nvPr/>
              </p14:nvContentPartPr>
              <p14:xfrm>
                <a:off x="7298600" y="1943800"/>
                <a:ext cx="360" cy="360"/>
              </p14:xfrm>
            </p:contentPart>
          </mc:Choice>
          <mc:Fallback xmlns="">
            <p:pic>
              <p:nvPicPr>
                <p:cNvPr id="153" name="Rukopis 152">
                  <a:extLst>
                    <a:ext uri="{FF2B5EF4-FFF2-40B4-BE49-F238E27FC236}">
                      <a16:creationId xmlns:a16="http://schemas.microsoft.com/office/drawing/2014/main" id="{1144703B-9C76-CD01-C9C8-FAC9E1E0AA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08600" y="17638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4" name="Rukopis 153">
                  <a:extLst>
                    <a:ext uri="{FF2B5EF4-FFF2-40B4-BE49-F238E27FC236}">
                      <a16:creationId xmlns:a16="http://schemas.microsoft.com/office/drawing/2014/main" id="{4930B64D-DA35-ED0B-87AD-9410FB7C6260}"/>
                    </a:ext>
                  </a:extLst>
                </p14:cNvPr>
                <p14:cNvContentPartPr/>
                <p14:nvPr/>
              </p14:nvContentPartPr>
              <p14:xfrm>
                <a:off x="7351160" y="1934800"/>
                <a:ext cx="360" cy="360"/>
              </p14:xfrm>
            </p:contentPart>
          </mc:Choice>
          <mc:Fallback xmlns="">
            <p:pic>
              <p:nvPicPr>
                <p:cNvPr id="154" name="Rukopis 153">
                  <a:extLst>
                    <a:ext uri="{FF2B5EF4-FFF2-40B4-BE49-F238E27FC236}">
                      <a16:creationId xmlns:a16="http://schemas.microsoft.com/office/drawing/2014/main" id="{4930B64D-DA35-ED0B-87AD-9410FB7C626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61160" y="17548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5" name="Rukopis 154">
                  <a:extLst>
                    <a:ext uri="{FF2B5EF4-FFF2-40B4-BE49-F238E27FC236}">
                      <a16:creationId xmlns:a16="http://schemas.microsoft.com/office/drawing/2014/main" id="{016E06FA-090C-CBD4-FD9A-324957138277}"/>
                    </a:ext>
                  </a:extLst>
                </p14:cNvPr>
                <p14:cNvContentPartPr/>
                <p14:nvPr/>
              </p14:nvContentPartPr>
              <p14:xfrm>
                <a:off x="7414520" y="1927960"/>
                <a:ext cx="360" cy="360"/>
              </p14:xfrm>
            </p:contentPart>
          </mc:Choice>
          <mc:Fallback xmlns="">
            <p:pic>
              <p:nvPicPr>
                <p:cNvPr id="155" name="Rukopis 154">
                  <a:extLst>
                    <a:ext uri="{FF2B5EF4-FFF2-40B4-BE49-F238E27FC236}">
                      <a16:creationId xmlns:a16="http://schemas.microsoft.com/office/drawing/2014/main" id="{016E06FA-090C-CBD4-FD9A-32495713827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24520" y="17483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6" name="Rukopis 155">
                  <a:extLst>
                    <a:ext uri="{FF2B5EF4-FFF2-40B4-BE49-F238E27FC236}">
                      <a16:creationId xmlns:a16="http://schemas.microsoft.com/office/drawing/2014/main" id="{305297AE-50AC-AB7A-7A3D-4A652174CC26}"/>
                    </a:ext>
                  </a:extLst>
                </p14:cNvPr>
                <p14:cNvContentPartPr/>
                <p14:nvPr/>
              </p14:nvContentPartPr>
              <p14:xfrm>
                <a:off x="7421360" y="1926880"/>
                <a:ext cx="360" cy="360"/>
              </p14:xfrm>
            </p:contentPart>
          </mc:Choice>
          <mc:Fallback xmlns="">
            <p:pic>
              <p:nvPicPr>
                <p:cNvPr id="156" name="Rukopis 155">
                  <a:extLst>
                    <a:ext uri="{FF2B5EF4-FFF2-40B4-BE49-F238E27FC236}">
                      <a16:creationId xmlns:a16="http://schemas.microsoft.com/office/drawing/2014/main" id="{305297AE-50AC-AB7A-7A3D-4A652174CC2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31360" y="174724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7" name="Rukopis 156">
                  <a:extLst>
                    <a:ext uri="{FF2B5EF4-FFF2-40B4-BE49-F238E27FC236}">
                      <a16:creationId xmlns:a16="http://schemas.microsoft.com/office/drawing/2014/main" id="{038DA61B-5FA0-A29B-1F27-53C1D20A6B70}"/>
                    </a:ext>
                  </a:extLst>
                </p14:cNvPr>
                <p14:cNvContentPartPr/>
                <p14:nvPr/>
              </p14:nvContentPartPr>
              <p14:xfrm>
                <a:off x="7471760" y="1927240"/>
                <a:ext cx="360" cy="360"/>
              </p14:xfrm>
            </p:contentPart>
          </mc:Choice>
          <mc:Fallback xmlns="">
            <p:pic>
              <p:nvPicPr>
                <p:cNvPr id="157" name="Rukopis 156">
                  <a:extLst>
                    <a:ext uri="{FF2B5EF4-FFF2-40B4-BE49-F238E27FC236}">
                      <a16:creationId xmlns:a16="http://schemas.microsoft.com/office/drawing/2014/main" id="{038DA61B-5FA0-A29B-1F27-53C1D20A6B7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81760" y="17476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8" name="Rukopis 157">
                  <a:extLst>
                    <a:ext uri="{FF2B5EF4-FFF2-40B4-BE49-F238E27FC236}">
                      <a16:creationId xmlns:a16="http://schemas.microsoft.com/office/drawing/2014/main" id="{59518D70-7663-B8EA-F171-C5E18B00B3E8}"/>
                    </a:ext>
                  </a:extLst>
                </p14:cNvPr>
                <p14:cNvContentPartPr/>
                <p14:nvPr/>
              </p14:nvContentPartPr>
              <p14:xfrm>
                <a:off x="7477160" y="1926160"/>
                <a:ext cx="360" cy="360"/>
              </p14:xfrm>
            </p:contentPart>
          </mc:Choice>
          <mc:Fallback xmlns="">
            <p:pic>
              <p:nvPicPr>
                <p:cNvPr id="158" name="Rukopis 157">
                  <a:extLst>
                    <a:ext uri="{FF2B5EF4-FFF2-40B4-BE49-F238E27FC236}">
                      <a16:creationId xmlns:a16="http://schemas.microsoft.com/office/drawing/2014/main" id="{59518D70-7663-B8EA-F171-C5E18B00B3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87520" y="17465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9" name="Rukopis 158">
                  <a:extLst>
                    <a:ext uri="{FF2B5EF4-FFF2-40B4-BE49-F238E27FC236}">
                      <a16:creationId xmlns:a16="http://schemas.microsoft.com/office/drawing/2014/main" id="{D26C49D1-EC2F-2944-D9ED-4794CF861D24}"/>
                    </a:ext>
                  </a:extLst>
                </p14:cNvPr>
                <p14:cNvContentPartPr/>
                <p14:nvPr/>
              </p14:nvContentPartPr>
              <p14:xfrm>
                <a:off x="7377440" y="1934080"/>
                <a:ext cx="360" cy="360"/>
              </p14:xfrm>
            </p:contentPart>
          </mc:Choice>
          <mc:Fallback xmlns="">
            <p:pic>
              <p:nvPicPr>
                <p:cNvPr id="159" name="Rukopis 158">
                  <a:extLst>
                    <a:ext uri="{FF2B5EF4-FFF2-40B4-BE49-F238E27FC236}">
                      <a16:creationId xmlns:a16="http://schemas.microsoft.com/office/drawing/2014/main" id="{D26C49D1-EC2F-2944-D9ED-4794CF861D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87800" y="17540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0" name="Rukopis 159">
                  <a:extLst>
                    <a:ext uri="{FF2B5EF4-FFF2-40B4-BE49-F238E27FC236}">
                      <a16:creationId xmlns:a16="http://schemas.microsoft.com/office/drawing/2014/main" id="{012DB0AA-A1AD-ADB7-B24E-13451636D6DF}"/>
                    </a:ext>
                  </a:extLst>
                </p14:cNvPr>
                <p14:cNvContentPartPr/>
                <p14:nvPr/>
              </p14:nvContentPartPr>
              <p14:xfrm>
                <a:off x="7292840" y="1934800"/>
                <a:ext cx="51840" cy="10440"/>
              </p14:xfrm>
            </p:contentPart>
          </mc:Choice>
          <mc:Fallback xmlns="">
            <p:pic>
              <p:nvPicPr>
                <p:cNvPr id="160" name="Rukopis 159">
                  <a:extLst>
                    <a:ext uri="{FF2B5EF4-FFF2-40B4-BE49-F238E27FC236}">
                      <a16:creationId xmlns:a16="http://schemas.microsoft.com/office/drawing/2014/main" id="{012DB0AA-A1AD-ADB7-B24E-13451636D6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02840" y="1755160"/>
                  <a:ext cx="2314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1" name="Rukopis 160">
                  <a:extLst>
                    <a:ext uri="{FF2B5EF4-FFF2-40B4-BE49-F238E27FC236}">
                      <a16:creationId xmlns:a16="http://schemas.microsoft.com/office/drawing/2014/main" id="{06060248-F256-00DD-8100-742639E3B241}"/>
                    </a:ext>
                  </a:extLst>
                </p14:cNvPr>
                <p14:cNvContentPartPr/>
                <p14:nvPr/>
              </p14:nvContentPartPr>
              <p14:xfrm>
                <a:off x="7261160" y="1948120"/>
                <a:ext cx="360" cy="360"/>
              </p14:xfrm>
            </p:contentPart>
          </mc:Choice>
          <mc:Fallback xmlns="">
            <p:pic>
              <p:nvPicPr>
                <p:cNvPr id="161" name="Rukopis 160">
                  <a:extLst>
                    <a:ext uri="{FF2B5EF4-FFF2-40B4-BE49-F238E27FC236}">
                      <a16:creationId xmlns:a16="http://schemas.microsoft.com/office/drawing/2014/main" id="{06060248-F256-00DD-8100-742639E3B24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1160" y="17684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2" name="Rukopis 161">
                  <a:extLst>
                    <a:ext uri="{FF2B5EF4-FFF2-40B4-BE49-F238E27FC236}">
                      <a16:creationId xmlns:a16="http://schemas.microsoft.com/office/drawing/2014/main" id="{49A5BBCB-F5D1-4F61-54F9-FF87E0EE043C}"/>
                    </a:ext>
                  </a:extLst>
                </p14:cNvPr>
                <p14:cNvContentPartPr/>
                <p14:nvPr/>
              </p14:nvContentPartPr>
              <p14:xfrm>
                <a:off x="7191320" y="1951000"/>
                <a:ext cx="38880" cy="5760"/>
              </p14:xfrm>
            </p:contentPart>
          </mc:Choice>
          <mc:Fallback xmlns="">
            <p:pic>
              <p:nvPicPr>
                <p:cNvPr id="162" name="Rukopis 161">
                  <a:extLst>
                    <a:ext uri="{FF2B5EF4-FFF2-40B4-BE49-F238E27FC236}">
                      <a16:creationId xmlns:a16="http://schemas.microsoft.com/office/drawing/2014/main" id="{49A5BBCB-F5D1-4F61-54F9-FF87E0EE043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01680" y="1771360"/>
                  <a:ext cx="2185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3" name="Rukopis 162">
                  <a:extLst>
                    <a:ext uri="{FF2B5EF4-FFF2-40B4-BE49-F238E27FC236}">
                      <a16:creationId xmlns:a16="http://schemas.microsoft.com/office/drawing/2014/main" id="{06771A51-F0A2-8918-1821-6766FD793484}"/>
                    </a:ext>
                  </a:extLst>
                </p14:cNvPr>
                <p14:cNvContentPartPr/>
                <p14:nvPr/>
              </p14:nvContentPartPr>
              <p14:xfrm>
                <a:off x="7156400" y="1954240"/>
                <a:ext cx="360" cy="360"/>
              </p14:xfrm>
            </p:contentPart>
          </mc:Choice>
          <mc:Fallback xmlns="">
            <p:pic>
              <p:nvPicPr>
                <p:cNvPr id="163" name="Rukopis 162">
                  <a:extLst>
                    <a:ext uri="{FF2B5EF4-FFF2-40B4-BE49-F238E27FC236}">
                      <a16:creationId xmlns:a16="http://schemas.microsoft.com/office/drawing/2014/main" id="{06771A51-F0A2-8918-1821-6766FD79348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66760" y="177460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4" name="Rukopis 163">
                  <a:extLst>
                    <a:ext uri="{FF2B5EF4-FFF2-40B4-BE49-F238E27FC236}">
                      <a16:creationId xmlns:a16="http://schemas.microsoft.com/office/drawing/2014/main" id="{771B043E-BD25-DD9C-4091-3C73AB8823ED}"/>
                    </a:ext>
                  </a:extLst>
                </p14:cNvPr>
                <p14:cNvContentPartPr/>
                <p14:nvPr/>
              </p14:nvContentPartPr>
              <p14:xfrm>
                <a:off x="7100600" y="1952080"/>
                <a:ext cx="360" cy="360"/>
              </p14:xfrm>
            </p:contentPart>
          </mc:Choice>
          <mc:Fallback xmlns="">
            <p:pic>
              <p:nvPicPr>
                <p:cNvPr id="164" name="Rukopis 163">
                  <a:extLst>
                    <a:ext uri="{FF2B5EF4-FFF2-40B4-BE49-F238E27FC236}">
                      <a16:creationId xmlns:a16="http://schemas.microsoft.com/office/drawing/2014/main" id="{771B043E-BD25-DD9C-4091-3C73AB8823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10600" y="17720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5" name="Rukopis 164">
                  <a:extLst>
                    <a:ext uri="{FF2B5EF4-FFF2-40B4-BE49-F238E27FC236}">
                      <a16:creationId xmlns:a16="http://schemas.microsoft.com/office/drawing/2014/main" id="{12A262C0-1141-09C1-74BA-3AFA74C64522}"/>
                    </a:ext>
                  </a:extLst>
                </p14:cNvPr>
                <p14:cNvContentPartPr/>
                <p14:nvPr/>
              </p14:nvContentPartPr>
              <p14:xfrm>
                <a:off x="7097360" y="1952080"/>
                <a:ext cx="360" cy="360"/>
              </p14:xfrm>
            </p:contentPart>
          </mc:Choice>
          <mc:Fallback xmlns="">
            <p:pic>
              <p:nvPicPr>
                <p:cNvPr id="165" name="Rukopis 164">
                  <a:extLst>
                    <a:ext uri="{FF2B5EF4-FFF2-40B4-BE49-F238E27FC236}">
                      <a16:creationId xmlns:a16="http://schemas.microsoft.com/office/drawing/2014/main" id="{12A262C0-1141-09C1-74BA-3AFA74C645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07720" y="17720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6" name="Rukopis 165">
                  <a:extLst>
                    <a:ext uri="{FF2B5EF4-FFF2-40B4-BE49-F238E27FC236}">
                      <a16:creationId xmlns:a16="http://schemas.microsoft.com/office/drawing/2014/main" id="{392C1B44-08FB-E4CF-D970-D285AD139D66}"/>
                    </a:ext>
                  </a:extLst>
                </p14:cNvPr>
                <p14:cNvContentPartPr/>
                <p14:nvPr/>
              </p14:nvContentPartPr>
              <p14:xfrm>
                <a:off x="7146680" y="1931560"/>
                <a:ext cx="38520" cy="6120"/>
              </p14:xfrm>
            </p:contentPart>
          </mc:Choice>
          <mc:Fallback xmlns="">
            <p:pic>
              <p:nvPicPr>
                <p:cNvPr id="166" name="Rukopis 165">
                  <a:extLst>
                    <a:ext uri="{FF2B5EF4-FFF2-40B4-BE49-F238E27FC236}">
                      <a16:creationId xmlns:a16="http://schemas.microsoft.com/office/drawing/2014/main" id="{392C1B44-08FB-E4CF-D970-D285AD139D6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056680" y="1751920"/>
                  <a:ext cx="2181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7" name="Rukopis 166">
                  <a:extLst>
                    <a:ext uri="{FF2B5EF4-FFF2-40B4-BE49-F238E27FC236}">
                      <a16:creationId xmlns:a16="http://schemas.microsoft.com/office/drawing/2014/main" id="{02CCCF5F-81F2-709A-AA5B-E97B1D79A604}"/>
                    </a:ext>
                  </a:extLst>
                </p14:cNvPr>
                <p14:cNvContentPartPr/>
                <p14:nvPr/>
              </p14:nvContentPartPr>
              <p14:xfrm>
                <a:off x="7228040" y="1930120"/>
                <a:ext cx="360" cy="360"/>
              </p14:xfrm>
            </p:contentPart>
          </mc:Choice>
          <mc:Fallback xmlns="">
            <p:pic>
              <p:nvPicPr>
                <p:cNvPr id="167" name="Rukopis 166">
                  <a:extLst>
                    <a:ext uri="{FF2B5EF4-FFF2-40B4-BE49-F238E27FC236}">
                      <a16:creationId xmlns:a16="http://schemas.microsoft.com/office/drawing/2014/main" id="{02CCCF5F-81F2-709A-AA5B-E97B1D79A6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38040" y="17504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8" name="Rukopis 167">
                  <a:extLst>
                    <a:ext uri="{FF2B5EF4-FFF2-40B4-BE49-F238E27FC236}">
                      <a16:creationId xmlns:a16="http://schemas.microsoft.com/office/drawing/2014/main" id="{BE71D6B3-BBCF-C09E-3495-9BAFE8D8FC3E}"/>
                    </a:ext>
                  </a:extLst>
                </p14:cNvPr>
                <p14:cNvContentPartPr/>
                <p14:nvPr/>
              </p14:nvContentPartPr>
              <p14:xfrm>
                <a:off x="7274120" y="1928320"/>
                <a:ext cx="360" cy="360"/>
              </p14:xfrm>
            </p:contentPart>
          </mc:Choice>
          <mc:Fallback xmlns="">
            <p:pic>
              <p:nvPicPr>
                <p:cNvPr id="168" name="Rukopis 167">
                  <a:extLst>
                    <a:ext uri="{FF2B5EF4-FFF2-40B4-BE49-F238E27FC236}">
                      <a16:creationId xmlns:a16="http://schemas.microsoft.com/office/drawing/2014/main" id="{BE71D6B3-BBCF-C09E-3495-9BAFE8D8FC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84120" y="17486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9" name="Rukopis 168">
                  <a:extLst>
                    <a:ext uri="{FF2B5EF4-FFF2-40B4-BE49-F238E27FC236}">
                      <a16:creationId xmlns:a16="http://schemas.microsoft.com/office/drawing/2014/main" id="{B174097F-07F5-6057-8013-FBEE5F7619EE}"/>
                    </a:ext>
                  </a:extLst>
                </p14:cNvPr>
                <p14:cNvContentPartPr/>
                <p14:nvPr/>
              </p14:nvContentPartPr>
              <p14:xfrm>
                <a:off x="7313000" y="1925080"/>
                <a:ext cx="64440" cy="8640"/>
              </p14:xfrm>
            </p:contentPart>
          </mc:Choice>
          <mc:Fallback xmlns="">
            <p:pic>
              <p:nvPicPr>
                <p:cNvPr id="169" name="Rukopis 168">
                  <a:extLst>
                    <a:ext uri="{FF2B5EF4-FFF2-40B4-BE49-F238E27FC236}">
                      <a16:creationId xmlns:a16="http://schemas.microsoft.com/office/drawing/2014/main" id="{B174097F-07F5-6057-8013-FBEE5F7619E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23000" y="1745440"/>
                  <a:ext cx="244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0" name="Rukopis 169">
                  <a:extLst>
                    <a:ext uri="{FF2B5EF4-FFF2-40B4-BE49-F238E27FC236}">
                      <a16:creationId xmlns:a16="http://schemas.microsoft.com/office/drawing/2014/main" id="{0CA5879F-4BEE-2023-31C1-E84A19B89319}"/>
                    </a:ext>
                  </a:extLst>
                </p14:cNvPr>
                <p14:cNvContentPartPr/>
                <p14:nvPr/>
              </p14:nvContentPartPr>
              <p14:xfrm>
                <a:off x="7379240" y="1931560"/>
                <a:ext cx="360" cy="360"/>
              </p14:xfrm>
            </p:contentPart>
          </mc:Choice>
          <mc:Fallback xmlns="">
            <p:pic>
              <p:nvPicPr>
                <p:cNvPr id="170" name="Rukopis 169">
                  <a:extLst>
                    <a:ext uri="{FF2B5EF4-FFF2-40B4-BE49-F238E27FC236}">
                      <a16:creationId xmlns:a16="http://schemas.microsoft.com/office/drawing/2014/main" id="{0CA5879F-4BEE-2023-31C1-E84A19B893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89240" y="175156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1" name="Rukopis 170">
                  <a:extLst>
                    <a:ext uri="{FF2B5EF4-FFF2-40B4-BE49-F238E27FC236}">
                      <a16:creationId xmlns:a16="http://schemas.microsoft.com/office/drawing/2014/main" id="{07EAEA95-CD27-A04C-AB4B-D89DC605E9DD}"/>
                    </a:ext>
                  </a:extLst>
                </p14:cNvPr>
                <p14:cNvContentPartPr/>
                <p14:nvPr/>
              </p14:nvContentPartPr>
              <p14:xfrm>
                <a:off x="7418840" y="1923280"/>
                <a:ext cx="360" cy="360"/>
              </p14:xfrm>
            </p:contentPart>
          </mc:Choice>
          <mc:Fallback xmlns="">
            <p:pic>
              <p:nvPicPr>
                <p:cNvPr id="171" name="Rukopis 170">
                  <a:extLst>
                    <a:ext uri="{FF2B5EF4-FFF2-40B4-BE49-F238E27FC236}">
                      <a16:creationId xmlns:a16="http://schemas.microsoft.com/office/drawing/2014/main" id="{07EAEA95-CD27-A04C-AB4B-D89DC605E9D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29200" y="17432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2" name="Rukopis 171">
                  <a:extLst>
                    <a:ext uri="{FF2B5EF4-FFF2-40B4-BE49-F238E27FC236}">
                      <a16:creationId xmlns:a16="http://schemas.microsoft.com/office/drawing/2014/main" id="{B3516762-D100-5364-40E4-2108FDD62529}"/>
                    </a:ext>
                  </a:extLst>
                </p14:cNvPr>
                <p14:cNvContentPartPr/>
                <p14:nvPr/>
              </p14:nvContentPartPr>
              <p14:xfrm>
                <a:off x="7514960" y="1916080"/>
                <a:ext cx="360" cy="360"/>
              </p14:xfrm>
            </p:contentPart>
          </mc:Choice>
          <mc:Fallback xmlns="">
            <p:pic>
              <p:nvPicPr>
                <p:cNvPr id="172" name="Rukopis 171">
                  <a:extLst>
                    <a:ext uri="{FF2B5EF4-FFF2-40B4-BE49-F238E27FC236}">
                      <a16:creationId xmlns:a16="http://schemas.microsoft.com/office/drawing/2014/main" id="{B3516762-D100-5364-40E4-2108FDD625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25320" y="173608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3" name="Rukopis 172">
                  <a:extLst>
                    <a:ext uri="{FF2B5EF4-FFF2-40B4-BE49-F238E27FC236}">
                      <a16:creationId xmlns:a16="http://schemas.microsoft.com/office/drawing/2014/main" id="{ED9DA02B-0332-EA75-FB43-D50708883E7F}"/>
                    </a:ext>
                  </a:extLst>
                </p14:cNvPr>
                <p14:cNvContentPartPr/>
                <p14:nvPr/>
              </p14:nvContentPartPr>
              <p14:xfrm>
                <a:off x="7516040" y="1922560"/>
                <a:ext cx="360" cy="360"/>
              </p14:xfrm>
            </p:contentPart>
          </mc:Choice>
          <mc:Fallback xmlns="">
            <p:pic>
              <p:nvPicPr>
                <p:cNvPr id="173" name="Rukopis 172">
                  <a:extLst>
                    <a:ext uri="{FF2B5EF4-FFF2-40B4-BE49-F238E27FC236}">
                      <a16:creationId xmlns:a16="http://schemas.microsoft.com/office/drawing/2014/main" id="{ED9DA02B-0332-EA75-FB43-D50708883E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26040" y="17429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4" name="Rukopis 173">
                  <a:extLst>
                    <a:ext uri="{FF2B5EF4-FFF2-40B4-BE49-F238E27FC236}">
                      <a16:creationId xmlns:a16="http://schemas.microsoft.com/office/drawing/2014/main" id="{873A48DA-6274-9C44-D9E4-8F01F2DFD7E3}"/>
                    </a:ext>
                  </a:extLst>
                </p14:cNvPr>
                <p14:cNvContentPartPr/>
                <p14:nvPr/>
              </p14:nvContentPartPr>
              <p14:xfrm>
                <a:off x="7514960" y="1922560"/>
                <a:ext cx="360" cy="360"/>
              </p14:xfrm>
            </p:contentPart>
          </mc:Choice>
          <mc:Fallback xmlns="">
            <p:pic>
              <p:nvPicPr>
                <p:cNvPr id="174" name="Rukopis 173">
                  <a:extLst>
                    <a:ext uri="{FF2B5EF4-FFF2-40B4-BE49-F238E27FC236}">
                      <a16:creationId xmlns:a16="http://schemas.microsoft.com/office/drawing/2014/main" id="{873A48DA-6274-9C44-D9E4-8F01F2DFD7E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25320" y="1742920"/>
                  <a:ext cx="180000" cy="360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75" name="Obrázek 174" descr="Obsah obrázku text&#10;&#10;Popis se vygeneroval automaticky.">
              <a:extLst>
                <a:ext uri="{FF2B5EF4-FFF2-40B4-BE49-F238E27FC236}">
                  <a16:creationId xmlns:a16="http://schemas.microsoft.com/office/drawing/2014/main" id="{83B3DF24-F279-9E3E-89DA-21E2A98B2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921" y="1912507"/>
              <a:ext cx="804717" cy="289698"/>
            </a:xfrm>
            <a:prstGeom prst="rect">
              <a:avLst/>
            </a:prstGeom>
          </p:spPr>
        </p:pic>
      </p:grpSp>
      <p:pic>
        <p:nvPicPr>
          <p:cNvPr id="23" name="Obrázek 22">
            <a:extLst>
              <a:ext uri="{FF2B5EF4-FFF2-40B4-BE49-F238E27FC236}">
                <a16:creationId xmlns:a16="http://schemas.microsoft.com/office/drawing/2014/main" id="{60AE6187-E5D7-2B3C-D4AA-9F8A4B62197C}"/>
              </a:ext>
            </a:extLst>
          </p:cNvPr>
          <p:cNvPicPr>
            <a:picLocks noChangeAspect="1"/>
          </p:cNvPicPr>
          <p:nvPr/>
        </p:nvPicPr>
        <p:blipFill rotWithShape="1">
          <a:blip r:embed="rId199"/>
          <a:srcRect r="36287"/>
          <a:stretch/>
        </p:blipFill>
        <p:spPr>
          <a:xfrm>
            <a:off x="2868913" y="2185919"/>
            <a:ext cx="824826" cy="3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5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22C1F09F-6AA6-6CE4-3B7C-7F3A66451BE0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  <a:spcAft>
                <a:spcPts val="600"/>
              </a:spcAft>
            </a:pPr>
            <a:endParaRPr lang="cs-CZ" sz="4200" b="1" dirty="0">
              <a:latin typeface="+mj-lt"/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r>
              <a:rPr lang="en-US" sz="4200" b="1" dirty="0" err="1">
                <a:ea typeface="+mj-ea"/>
                <a:cs typeface="+mj-cs"/>
              </a:rPr>
              <a:t>Současnou</a:t>
            </a:r>
            <a:r>
              <a:rPr lang="en-US" sz="4200" b="1" dirty="0">
                <a:ea typeface="+mj-ea"/>
                <a:cs typeface="+mj-cs"/>
              </a:rPr>
              <a:t> </a:t>
            </a:r>
            <a:r>
              <a:rPr lang="en-US" sz="4200" b="1" dirty="0" err="1">
                <a:ea typeface="+mj-ea"/>
                <a:cs typeface="+mj-cs"/>
              </a:rPr>
              <a:t>situaci</a:t>
            </a:r>
            <a:r>
              <a:rPr lang="en-US" sz="4200" b="1" dirty="0">
                <a:ea typeface="+mj-ea"/>
                <a:cs typeface="+mj-cs"/>
              </a:rPr>
              <a:t> </a:t>
            </a:r>
            <a:r>
              <a:rPr lang="en-US" sz="4200" b="1" dirty="0" err="1">
                <a:ea typeface="+mj-ea"/>
                <a:cs typeface="+mj-cs"/>
              </a:rPr>
              <a:t>firem</a:t>
            </a:r>
            <a:r>
              <a:rPr lang="en-US" sz="4200" b="1" dirty="0">
                <a:ea typeface="+mj-ea"/>
                <a:cs typeface="+mj-cs"/>
              </a:rPr>
              <a:t> </a:t>
            </a:r>
            <a:r>
              <a:rPr lang="en-US" sz="4200" b="1" dirty="0" err="1">
                <a:ea typeface="+mj-ea"/>
                <a:cs typeface="+mj-cs"/>
              </a:rPr>
              <a:t>si</a:t>
            </a:r>
            <a:r>
              <a:rPr lang="en-US" sz="4200" b="1" dirty="0">
                <a:ea typeface="+mj-ea"/>
                <a:cs typeface="+mj-cs"/>
              </a:rPr>
              <a:t> </a:t>
            </a:r>
            <a:r>
              <a:rPr lang="en-US" sz="4200" b="1" dirty="0" err="1">
                <a:ea typeface="+mj-ea"/>
                <a:cs typeface="+mj-cs"/>
              </a:rPr>
              <a:t>představme</a:t>
            </a:r>
            <a:r>
              <a:rPr lang="en-US" sz="4200" b="1" dirty="0">
                <a:ea typeface="+mj-ea"/>
                <a:cs typeface="+mj-cs"/>
              </a:rPr>
              <a:t> </a:t>
            </a:r>
            <a:r>
              <a:rPr lang="en-US" sz="4200" b="1" dirty="0" err="1">
                <a:ea typeface="+mj-ea"/>
                <a:cs typeface="+mj-cs"/>
              </a:rPr>
              <a:t>jako</a:t>
            </a:r>
            <a:r>
              <a:rPr lang="en-US" sz="4200" b="1" dirty="0">
                <a:ea typeface="+mj-ea"/>
                <a:cs typeface="+mj-cs"/>
              </a:rPr>
              <a:t> </a:t>
            </a:r>
            <a:r>
              <a:rPr lang="en-US" sz="4200" b="1" dirty="0" err="1">
                <a:ea typeface="+mj-ea"/>
                <a:cs typeface="+mj-cs"/>
              </a:rPr>
              <a:t>velkou</a:t>
            </a:r>
            <a:r>
              <a:rPr lang="en-US" sz="4200" b="1" dirty="0">
                <a:ea typeface="+mj-ea"/>
                <a:cs typeface="+mj-cs"/>
              </a:rPr>
              <a:t> </a:t>
            </a:r>
            <a:r>
              <a:rPr lang="en-US" sz="4200" b="1" dirty="0" err="1">
                <a:ea typeface="+mj-ea"/>
                <a:cs typeface="+mj-cs"/>
              </a:rPr>
              <a:t>vlnu</a:t>
            </a:r>
            <a:endParaRPr lang="en-US" sz="4200" b="1" dirty="0">
              <a:ea typeface="+mj-ea"/>
              <a:cs typeface="+mj-cs"/>
            </a:endParaRPr>
          </a:p>
          <a:p>
            <a:pPr algn="l">
              <a:spcBef>
                <a:spcPct val="0"/>
              </a:spcBef>
              <a:spcAft>
                <a:spcPts val="600"/>
              </a:spcAft>
            </a:pPr>
            <a:endParaRPr lang="en-US" sz="4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74F68DD-6505-ED81-8F1A-BC7A44E656B3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Kdo</a:t>
            </a:r>
            <a:r>
              <a:rPr lang="en-US" sz="2200" dirty="0"/>
              <a:t> </a:t>
            </a:r>
            <a:r>
              <a:rPr lang="en-US" sz="2200" dirty="0" err="1"/>
              <a:t>zachytí</a:t>
            </a:r>
            <a:r>
              <a:rPr lang="en-US" sz="2200" dirty="0"/>
              <a:t> </a:t>
            </a:r>
            <a:r>
              <a:rPr lang="en-US" sz="2200" dirty="0" err="1"/>
              <a:t>vlnu</a:t>
            </a:r>
            <a:r>
              <a:rPr lang="en-US" sz="2200" dirty="0"/>
              <a:t> </a:t>
            </a:r>
            <a:r>
              <a:rPr lang="en-US" sz="2200" dirty="0" err="1"/>
              <a:t>nové</a:t>
            </a:r>
            <a:r>
              <a:rPr lang="en-US" sz="2200" dirty="0"/>
              <a:t> </a:t>
            </a:r>
            <a:r>
              <a:rPr lang="en-US" sz="2200" dirty="0" err="1"/>
              <a:t>regulace</a:t>
            </a:r>
            <a:r>
              <a:rPr lang="en-US" sz="2200" dirty="0"/>
              <a:t> -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vlně</a:t>
            </a:r>
            <a:r>
              <a:rPr lang="en-US" sz="2200" dirty="0"/>
              <a:t> se </a:t>
            </a:r>
            <a:r>
              <a:rPr lang="en-US" sz="2200" dirty="0" err="1"/>
              <a:t>poveze</a:t>
            </a:r>
            <a:r>
              <a:rPr lang="en-US" sz="2200" dirty="0"/>
              <a:t> k </a:t>
            </a:r>
            <a:r>
              <a:rPr lang="en-US" sz="2200" dirty="0" err="1"/>
              <a:t>novým</a:t>
            </a:r>
            <a:r>
              <a:rPr lang="en-US" sz="2200" dirty="0"/>
              <a:t> </a:t>
            </a:r>
            <a:r>
              <a:rPr lang="en-US" sz="2200" dirty="0" err="1"/>
              <a:t>příležitostem</a:t>
            </a:r>
            <a:r>
              <a:rPr lang="en-US" sz="2200" dirty="0"/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 err="1"/>
              <a:t>Kdo</a:t>
            </a:r>
            <a:r>
              <a:rPr lang="en-US" sz="2200" dirty="0"/>
              <a:t> </a:t>
            </a:r>
            <a:r>
              <a:rPr lang="en-US" sz="2200" dirty="0" err="1"/>
              <a:t>nezachytí</a:t>
            </a:r>
            <a:r>
              <a:rPr lang="en-US" sz="2200" dirty="0"/>
              <a:t> - toho </a:t>
            </a:r>
            <a:r>
              <a:rPr lang="en-US" sz="2200" dirty="0" err="1"/>
              <a:t>vlna</a:t>
            </a:r>
            <a:r>
              <a:rPr lang="en-US" sz="2200" dirty="0"/>
              <a:t> </a:t>
            </a:r>
            <a:r>
              <a:rPr lang="en-US" sz="2200" dirty="0" err="1"/>
              <a:t>smete</a:t>
            </a:r>
            <a:r>
              <a:rPr lang="en-US" sz="2200" dirty="0"/>
              <a:t>...</a:t>
            </a:r>
            <a:endParaRPr lang="cs-CZ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cs-CZ" sz="22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cs-CZ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3200" b="1" dirty="0"/>
              <a:t>Proč?</a:t>
            </a:r>
            <a:endParaRPr lang="en-US" sz="3200" b="1" dirty="0"/>
          </a:p>
        </p:txBody>
      </p:sp>
      <p:pic>
        <p:nvPicPr>
          <p:cNvPr id="1026" name="Picture 2" descr="Jak vypadá typický český surfař? | Autoforum.cz">
            <a:extLst>
              <a:ext uri="{FF2B5EF4-FFF2-40B4-BE49-F238E27FC236}">
                <a16:creationId xmlns:a16="http://schemas.microsoft.com/office/drawing/2014/main" id="{375E4B79-B023-2A5F-FC92-3AD26FE61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8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E599E920-B840-E521-E8A8-DAE36A2FEE2C}"/>
              </a:ext>
            </a:extLst>
          </p:cNvPr>
          <p:cNvSpPr txBox="1">
            <a:spLocks/>
          </p:cNvSpPr>
          <p:nvPr/>
        </p:nvSpPr>
        <p:spPr>
          <a:xfrm>
            <a:off x="1598579" y="1835285"/>
            <a:ext cx="9144000" cy="69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8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618916BB-7CA6-3BF5-B48A-5F10467624EA}"/>
              </a:ext>
            </a:extLst>
          </p:cNvPr>
          <p:cNvGrpSpPr/>
          <p:nvPr/>
        </p:nvGrpSpPr>
        <p:grpSpPr>
          <a:xfrm>
            <a:off x="-138023" y="251822"/>
            <a:ext cx="12191999" cy="5937366"/>
            <a:chOff x="-138023" y="268600"/>
            <a:chExt cx="12191999" cy="5937366"/>
          </a:xfrm>
        </p:grpSpPr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A0FB43F3-95CE-3433-4902-049340C1F0F1}"/>
                </a:ext>
              </a:extLst>
            </p:cNvPr>
            <p:cNvSpPr txBox="1"/>
            <p:nvPr/>
          </p:nvSpPr>
          <p:spPr>
            <a:xfrm>
              <a:off x="-138023" y="268600"/>
              <a:ext cx="12191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>
                  <a:solidFill>
                    <a:srgbClr val="C00000"/>
                  </a:solidFill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</a:rPr>
                <a:t>BIG PICTURE - EU Legislation Overview 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582B99E9-1B94-7CBE-0FAA-D8235D820048}"/>
                </a:ext>
              </a:extLst>
            </p:cNvPr>
            <p:cNvSpPr/>
            <p:nvPr/>
          </p:nvSpPr>
          <p:spPr>
            <a:xfrm>
              <a:off x="4210055" y="745379"/>
              <a:ext cx="3768855" cy="117704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EU Taxonomy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EU Sustainable Chemistry Strategy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Fit for 55</a:t>
              </a:r>
              <a:r>
                <a:rPr lang="cs-CZ" dirty="0">
                  <a:solidFill>
                    <a:schemeClr val="tx1"/>
                  </a:solidFill>
                </a:rPr>
                <a:t>, Net </a:t>
              </a:r>
              <a:r>
                <a:rPr lang="cs-CZ" dirty="0" err="1">
                  <a:solidFill>
                    <a:schemeClr val="tx1"/>
                  </a:solidFill>
                </a:rPr>
                <a:t>Zero</a:t>
              </a:r>
              <a:r>
                <a:rPr lang="cs-CZ" dirty="0">
                  <a:solidFill>
                    <a:schemeClr val="tx1"/>
                  </a:solidFill>
                </a:rPr>
                <a:t> IA</a:t>
              </a:r>
              <a:endParaRPr lang="en-US" dirty="0">
                <a:solidFill>
                  <a:schemeClr val="tx1"/>
                </a:solidFill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CSRD Repo</a:t>
              </a:r>
              <a:r>
                <a:rPr lang="cs-CZ" dirty="0">
                  <a:solidFill>
                    <a:schemeClr val="tx1"/>
                  </a:solidFill>
                </a:rPr>
                <a:t>r</a:t>
              </a:r>
              <a:r>
                <a:rPr lang="en-US" dirty="0">
                  <a:solidFill>
                    <a:schemeClr val="tx1"/>
                  </a:solidFill>
                </a:rPr>
                <a:t>ting Standards</a:t>
              </a:r>
              <a:r>
                <a:rPr lang="cs-CZ" dirty="0">
                  <a:solidFill>
                    <a:schemeClr val="tx1"/>
                  </a:solidFill>
                </a:rPr>
                <a:t> + ESRS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Přímá spojnice 6">
              <a:extLst>
                <a:ext uri="{FF2B5EF4-FFF2-40B4-BE49-F238E27FC236}">
                  <a16:creationId xmlns:a16="http://schemas.microsoft.com/office/drawing/2014/main" id="{4B0A87DF-5469-401B-F210-BA827BAF546C}"/>
                </a:ext>
              </a:extLst>
            </p:cNvPr>
            <p:cNvCxnSpPr/>
            <p:nvPr/>
          </p:nvCxnSpPr>
          <p:spPr>
            <a:xfrm>
              <a:off x="2106037" y="2175338"/>
              <a:ext cx="85311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443FDCFE-1C22-4CD9-86E8-A4B66608CAB4}"/>
                </a:ext>
              </a:extLst>
            </p:cNvPr>
            <p:cNvSpPr/>
            <p:nvPr/>
          </p:nvSpPr>
          <p:spPr>
            <a:xfrm>
              <a:off x="1167320" y="2427749"/>
              <a:ext cx="3706239" cy="43774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CIRCULAR ECONOMY 1.0 (CEP 2015)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D293FD62-40B7-41C2-119A-50E8D5187D5B}"/>
                </a:ext>
              </a:extLst>
            </p:cNvPr>
            <p:cNvSpPr/>
            <p:nvPr/>
          </p:nvSpPr>
          <p:spPr>
            <a:xfrm>
              <a:off x="5497886" y="2427749"/>
              <a:ext cx="3198644" cy="510388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700" dirty="0">
                  <a:solidFill>
                    <a:schemeClr val="tx1"/>
                  </a:solidFill>
                </a:rPr>
                <a:t>CIRCULAR ECONOMY 2.0 (2020+) 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2F5321F4-49B8-A9F6-CFC8-CCB783382E3E}"/>
                </a:ext>
              </a:extLst>
            </p:cNvPr>
            <p:cNvSpPr/>
            <p:nvPr/>
          </p:nvSpPr>
          <p:spPr>
            <a:xfrm>
              <a:off x="8963028" y="2427749"/>
              <a:ext cx="2970354" cy="43774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700" dirty="0">
                  <a:solidFill>
                    <a:schemeClr val="tx1"/>
                  </a:solidFill>
                </a:rPr>
                <a:t>FARM TO FORK </a:t>
              </a:r>
            </a:p>
            <a:p>
              <a:pPr algn="ctr"/>
              <a:r>
                <a:rPr lang="cs-CZ" sz="1700" dirty="0">
                  <a:solidFill>
                    <a:schemeClr val="tx1"/>
                  </a:solidFill>
                </a:rPr>
                <a:t>STRATEGY (2020+)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6455D918-9905-32B1-D18E-42C7D2F1F5CA}"/>
                </a:ext>
              </a:extLst>
            </p:cNvPr>
            <p:cNvSpPr/>
            <p:nvPr/>
          </p:nvSpPr>
          <p:spPr>
            <a:xfrm>
              <a:off x="429818" y="3361520"/>
              <a:ext cx="2026596" cy="4377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PLASTICS STRATEGY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44619CCC-3710-4A8C-71F3-87F57169CDC5}"/>
                </a:ext>
              </a:extLst>
            </p:cNvPr>
            <p:cNvSpPr/>
            <p:nvPr/>
          </p:nvSpPr>
          <p:spPr>
            <a:xfrm>
              <a:off x="2817782" y="3361520"/>
              <a:ext cx="1154183" cy="4377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1700" dirty="0">
                  <a:solidFill>
                    <a:schemeClr val="tx1"/>
                  </a:solidFill>
                </a:rPr>
                <a:t>WASTE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1EDBB6ED-44FD-3BCD-D922-39EEE99B4416}"/>
                </a:ext>
              </a:extLst>
            </p:cNvPr>
            <p:cNvSpPr/>
            <p:nvPr/>
          </p:nvSpPr>
          <p:spPr>
            <a:xfrm>
              <a:off x="272377" y="4108315"/>
              <a:ext cx="1509034" cy="77860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Single-use plastics (SUP) directive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887F39F0-5107-9D3F-A9DB-06AB1F811E58}"/>
                </a:ext>
              </a:extLst>
            </p:cNvPr>
            <p:cNvSpPr/>
            <p:nvPr/>
          </p:nvSpPr>
          <p:spPr>
            <a:xfrm>
              <a:off x="505020" y="5148259"/>
              <a:ext cx="1308374" cy="575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EPR cost for  littering</a:t>
              </a:r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65C5F5B3-42F9-F24F-AD60-67D90AED9226}"/>
                </a:ext>
              </a:extLst>
            </p:cNvPr>
            <p:cNvSpPr/>
            <p:nvPr/>
          </p:nvSpPr>
          <p:spPr>
            <a:xfrm>
              <a:off x="2289044" y="4304342"/>
              <a:ext cx="1240276" cy="575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WASTE DIRECTIVE</a:t>
              </a: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602B1B17-81B3-29C0-3577-BA2BC26F9FEC}"/>
                </a:ext>
              </a:extLst>
            </p:cNvPr>
            <p:cNvSpPr/>
            <p:nvPr/>
          </p:nvSpPr>
          <p:spPr>
            <a:xfrm>
              <a:off x="3863088" y="4284885"/>
              <a:ext cx="1662215" cy="10967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PPWD 1.0 Packaging </a:t>
              </a:r>
              <a:r>
                <a:rPr lang="en-US" sz="17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 packaging</a:t>
              </a:r>
              <a:r>
                <a:rPr lang="en-US" sz="1700" dirty="0">
                  <a:solidFill>
                    <a:schemeClr val="tx1"/>
                  </a:solidFill>
                </a:rPr>
                <a:t> waste directive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3C48A93B-6B76-BF02-AD8B-5F1D0C4ED6CB}"/>
                </a:ext>
              </a:extLst>
            </p:cNvPr>
            <p:cNvSpPr/>
            <p:nvPr/>
          </p:nvSpPr>
          <p:spPr>
            <a:xfrm>
              <a:off x="2071209" y="5148259"/>
              <a:ext cx="1722557" cy="5755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EPR Modulation </a:t>
              </a:r>
            </a:p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- eco modulation</a:t>
              </a: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37B97A02-4346-7284-DDFC-601687DBD533}"/>
                </a:ext>
              </a:extLst>
            </p:cNvPr>
            <p:cNvSpPr/>
            <p:nvPr/>
          </p:nvSpPr>
          <p:spPr>
            <a:xfrm>
              <a:off x="3971965" y="5630402"/>
              <a:ext cx="1428360" cy="5755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Recyclability</a:t>
              </a:r>
            </a:p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definition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BF5EF07A-B7F8-76E6-565D-A8BA620325F5}"/>
                </a:ext>
              </a:extLst>
            </p:cNvPr>
            <p:cNvSpPr/>
            <p:nvPr/>
          </p:nvSpPr>
          <p:spPr>
            <a:xfrm>
              <a:off x="5601512" y="3368976"/>
              <a:ext cx="1538593" cy="5755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Green claims</a:t>
              </a:r>
              <a:r>
                <a:rPr lang="cs-CZ" sz="1700" dirty="0">
                  <a:solidFill>
                    <a:schemeClr val="tx1"/>
                  </a:solidFill>
                </a:rPr>
                <a:t>, </a:t>
              </a:r>
              <a:r>
                <a:rPr lang="cs-CZ" sz="1700">
                  <a:solidFill>
                    <a:schemeClr val="tx1"/>
                  </a:solidFill>
                </a:rPr>
                <a:t>Ecodesign</a:t>
              </a: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7BBA4053-17A4-4E9C-9240-5DB2AB0FF473}"/>
                </a:ext>
              </a:extLst>
            </p:cNvPr>
            <p:cNvSpPr/>
            <p:nvPr/>
          </p:nvSpPr>
          <p:spPr>
            <a:xfrm>
              <a:off x="7339521" y="3368976"/>
              <a:ext cx="1104094" cy="57556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PPWR</a:t>
              </a:r>
              <a:r>
                <a:rPr lang="cs-CZ" sz="17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cs-CZ" sz="1700" dirty="0">
                  <a:solidFill>
                    <a:schemeClr val="tx1"/>
                  </a:solidFill>
                </a:rPr>
                <a:t>2.0+2.1</a:t>
              </a: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DAD3B94E-727F-1B61-3B28-62C905693BF9}"/>
                </a:ext>
              </a:extLst>
            </p:cNvPr>
            <p:cNvSpPr/>
            <p:nvPr/>
          </p:nvSpPr>
          <p:spPr>
            <a:xfrm>
              <a:off x="7378433" y="4180821"/>
              <a:ext cx="1095893" cy="132761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New version of regulation</a:t>
              </a:r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1BAF450E-658C-6C2D-0B1D-F671EC6CDF36}"/>
                </a:ext>
              </a:extLst>
            </p:cNvPr>
            <p:cNvSpPr/>
            <p:nvPr/>
          </p:nvSpPr>
          <p:spPr>
            <a:xfrm>
              <a:off x="5746615" y="4191846"/>
              <a:ext cx="1464016" cy="153197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Sustainable</a:t>
              </a:r>
            </a:p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Product definition, Green washing,</a:t>
              </a:r>
            </a:p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PEF, LCA</a:t>
              </a:r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49822B85-4F57-DF56-E2BE-C914688A037A}"/>
                </a:ext>
              </a:extLst>
            </p:cNvPr>
            <p:cNvSpPr/>
            <p:nvPr/>
          </p:nvSpPr>
          <p:spPr>
            <a:xfrm>
              <a:off x="8589524" y="3376329"/>
              <a:ext cx="1538593" cy="82198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Food contact material/FCM/ legislations</a:t>
              </a:r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D3728E26-CAE4-E2D5-DA41-66901B6DF6A8}"/>
                </a:ext>
              </a:extLst>
            </p:cNvPr>
            <p:cNvSpPr/>
            <p:nvPr/>
          </p:nvSpPr>
          <p:spPr>
            <a:xfrm>
              <a:off x="10283754" y="3376329"/>
              <a:ext cx="1690995" cy="82198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Good manufacturing</a:t>
              </a:r>
            </a:p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practices/GMP/</a:t>
              </a:r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FA6D8A3B-CB5B-8079-1E57-2B769C332549}"/>
                </a:ext>
              </a:extLst>
            </p:cNvPr>
            <p:cNvSpPr/>
            <p:nvPr/>
          </p:nvSpPr>
          <p:spPr>
            <a:xfrm>
              <a:off x="8696530" y="4438672"/>
              <a:ext cx="1322159" cy="82198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Plastic FCM regulation</a:t>
              </a:r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B49DA261-D202-F4DD-0BD0-D9288CED0345}"/>
                </a:ext>
              </a:extLst>
            </p:cNvPr>
            <p:cNvSpPr/>
            <p:nvPr/>
          </p:nvSpPr>
          <p:spPr>
            <a:xfrm>
              <a:off x="10207613" y="4438672"/>
              <a:ext cx="1712011" cy="82198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chemeClr val="tx1"/>
                  </a:solidFill>
                </a:rPr>
                <a:t>Recycled content regulation for food packaging</a:t>
              </a:r>
            </a:p>
          </p:txBody>
        </p: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32CC9166-1A45-4B58-CF37-D1E2DE5F93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6036" y="2175300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A12EC79E-0D1B-03CD-8E2D-C5F1489F5A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34091" y="2179880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1D91B3BD-2032-50E3-6EE1-03EA90F4FF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2242" y="2175300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DF3B3114-FBE7-77D5-94E0-B8A845038E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2191" y="2864874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>
              <a:extLst>
                <a:ext uri="{FF2B5EF4-FFF2-40B4-BE49-F238E27FC236}">
                  <a16:creationId xmlns:a16="http://schemas.microsoft.com/office/drawing/2014/main" id="{FA13C354-70F9-B7E0-49F1-E37522BD7155}"/>
                </a:ext>
              </a:extLst>
            </p:cNvPr>
            <p:cNvCxnSpPr/>
            <p:nvPr/>
          </p:nvCxnSpPr>
          <p:spPr>
            <a:xfrm>
              <a:off x="6280829" y="3116055"/>
              <a:ext cx="176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E7A7AD08-4BA7-2297-D1D7-D3DEA4856F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8638" y="1919534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11DFADD8-2582-CBA3-3696-02F21C45F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4828" y="3115237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E4BB3B0A-A47B-3D4E-B79D-9C5D4A4E8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879" y="3117932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8EB9630D-9BD3-4272-8AD4-9A50821C1E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7613" y="2864056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2E6C4A6B-3648-DA01-0235-BA4CD45F3DEB}"/>
                </a:ext>
              </a:extLst>
            </p:cNvPr>
            <p:cNvCxnSpPr/>
            <p:nvPr/>
          </p:nvCxnSpPr>
          <p:spPr>
            <a:xfrm>
              <a:off x="9248631" y="3115237"/>
              <a:ext cx="176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F3D28D75-F483-D35E-5D8C-A90FBBAB9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2630" y="3114419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4AFF0B71-77A5-D841-5A12-1B8A1FFD95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48681" y="3117114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se šipkou 44">
              <a:extLst>
                <a:ext uri="{FF2B5EF4-FFF2-40B4-BE49-F238E27FC236}">
                  <a16:creationId xmlns:a16="http://schemas.microsoft.com/office/drawing/2014/main" id="{6D19DB17-0505-178E-9CAB-164BBF3B4C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6500" y="3944540"/>
              <a:ext cx="0" cy="2444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se šipkou 45">
              <a:extLst>
                <a:ext uri="{FF2B5EF4-FFF2-40B4-BE49-F238E27FC236}">
                  <a16:creationId xmlns:a16="http://schemas.microsoft.com/office/drawing/2014/main" id="{3E797C37-4B6A-4D60-0897-9B30B1425A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44828" y="3940362"/>
              <a:ext cx="0" cy="2444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se šipkou 46">
              <a:extLst>
                <a:ext uri="{FF2B5EF4-FFF2-40B4-BE49-F238E27FC236}">
                  <a16:creationId xmlns:a16="http://schemas.microsoft.com/office/drawing/2014/main" id="{0E87F03A-A25B-CDA7-F3C4-87ECD3EE98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9599" y="4200005"/>
              <a:ext cx="0" cy="2444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se šipkou 47">
              <a:extLst>
                <a:ext uri="{FF2B5EF4-FFF2-40B4-BE49-F238E27FC236}">
                  <a16:creationId xmlns:a16="http://schemas.microsoft.com/office/drawing/2014/main" id="{151A7B8F-8C8D-6D77-B15C-94D2C6520E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6309" y="4191145"/>
              <a:ext cx="0" cy="2444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>
              <a:extLst>
                <a:ext uri="{FF2B5EF4-FFF2-40B4-BE49-F238E27FC236}">
                  <a16:creationId xmlns:a16="http://schemas.microsoft.com/office/drawing/2014/main" id="{4D40B49B-EF08-427F-F6EA-F7E3C3D7BA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1873" y="2850303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6403549A-C351-7234-88F0-A8535CBD5AF6}"/>
                </a:ext>
              </a:extLst>
            </p:cNvPr>
            <p:cNvCxnSpPr/>
            <p:nvPr/>
          </p:nvCxnSpPr>
          <p:spPr>
            <a:xfrm>
              <a:off x="1141391" y="3101484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30667716-F2C9-3AB6-FA06-8FAEDDCAB9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2650" y="3100666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99E958DB-F604-B54A-5B0E-AF26CBA1D0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41441" y="3102873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52">
              <a:extLst>
                <a:ext uri="{FF2B5EF4-FFF2-40B4-BE49-F238E27FC236}">
                  <a16:creationId xmlns:a16="http://schemas.microsoft.com/office/drawing/2014/main" id="{3A96A4BD-CFC6-8E76-9F42-64639E941F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8727" y="3796661"/>
              <a:ext cx="0" cy="288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se šipkou 53">
              <a:extLst>
                <a:ext uri="{FF2B5EF4-FFF2-40B4-BE49-F238E27FC236}">
                  <a16:creationId xmlns:a16="http://schemas.microsoft.com/office/drawing/2014/main" id="{9A3A452E-AD03-1841-18E3-B7F3865A7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7558" y="4882291"/>
              <a:ext cx="0" cy="25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742E0B22-A6B8-3A13-7FDA-E02E44BD36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6079" y="3786235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89D89935-D658-CCDC-753D-5F2DC5D10C8E}"/>
                </a:ext>
              </a:extLst>
            </p:cNvPr>
            <p:cNvCxnSpPr/>
            <p:nvPr/>
          </p:nvCxnSpPr>
          <p:spPr>
            <a:xfrm>
              <a:off x="2904649" y="4037416"/>
              <a:ext cx="176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FB7AD5F8-FB5C-B914-1EDF-8FDEB111C7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8648" y="4036598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F5252EEA-2265-1799-4A95-9335DE5690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699" y="4045155"/>
              <a:ext cx="1" cy="25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se šipkou 59">
              <a:extLst>
                <a:ext uri="{FF2B5EF4-FFF2-40B4-BE49-F238E27FC236}">
                  <a16:creationId xmlns:a16="http://schemas.microsoft.com/office/drawing/2014/main" id="{551AC705-1BC6-AFD9-8EA0-F695BDA562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649" y="4886924"/>
              <a:ext cx="0" cy="2444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se šipkou 60">
              <a:extLst>
                <a:ext uri="{FF2B5EF4-FFF2-40B4-BE49-F238E27FC236}">
                  <a16:creationId xmlns:a16="http://schemas.microsoft.com/office/drawing/2014/main" id="{4D9F8114-5796-E2D2-6585-0C10E88D12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0077" y="5390363"/>
              <a:ext cx="0" cy="2444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bdélník 2">
            <a:extLst>
              <a:ext uri="{FF2B5EF4-FFF2-40B4-BE49-F238E27FC236}">
                <a16:creationId xmlns:a16="http://schemas.microsoft.com/office/drawing/2014/main" id="{5F2896CB-C4D5-DBE9-1A9C-EEC33028B1E3}"/>
              </a:ext>
            </a:extLst>
          </p:cNvPr>
          <p:cNvSpPr/>
          <p:nvPr/>
        </p:nvSpPr>
        <p:spPr>
          <a:xfrm>
            <a:off x="3972082" y="3346685"/>
            <a:ext cx="1304362" cy="4377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700" dirty="0">
                <a:solidFill>
                  <a:schemeClr val="tx1"/>
                </a:solidFill>
              </a:rPr>
              <a:t>PACKAGE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90DE73A-99E3-C637-C600-97D0D673220B}"/>
              </a:ext>
            </a:extLst>
          </p:cNvPr>
          <p:cNvCxnSpPr>
            <a:cxnSpLocks/>
          </p:cNvCxnSpPr>
          <p:nvPr/>
        </p:nvCxnSpPr>
        <p:spPr>
          <a:xfrm flipV="1">
            <a:off x="581890" y="6588676"/>
            <a:ext cx="3281198" cy="175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646DA9-B1C8-0F31-E0A3-91942565F5E4}"/>
              </a:ext>
            </a:extLst>
          </p:cNvPr>
          <p:cNvSpPr txBox="1"/>
          <p:nvPr/>
        </p:nvSpPr>
        <p:spPr>
          <a:xfrm>
            <a:off x="847712" y="6003901"/>
            <a:ext cx="1635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If we do nothing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we will pay more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01CE9E7-F2BD-C030-2BE6-88A761F08429}"/>
              </a:ext>
            </a:extLst>
          </p:cNvPr>
          <p:cNvCxnSpPr>
            <a:cxnSpLocks/>
          </p:cNvCxnSpPr>
          <p:nvPr/>
        </p:nvCxnSpPr>
        <p:spPr>
          <a:xfrm>
            <a:off x="3971965" y="6573912"/>
            <a:ext cx="794765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7BC9D550-218C-0211-4F8D-6995617FABB3}"/>
              </a:ext>
            </a:extLst>
          </p:cNvPr>
          <p:cNvSpPr txBox="1"/>
          <p:nvPr/>
        </p:nvSpPr>
        <p:spPr>
          <a:xfrm>
            <a:off x="5741263" y="5954346"/>
            <a:ext cx="226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n>
                  <a:solidFill>
                    <a:srgbClr val="FF0000"/>
                  </a:solidFill>
                </a:ln>
              </a:rPr>
              <a:t>If we do nothing</a:t>
            </a:r>
          </a:p>
          <a:p>
            <a:r>
              <a:rPr lang="en-US" sz="1600" dirty="0">
                <a:ln>
                  <a:solidFill>
                    <a:srgbClr val="FF0000"/>
                  </a:solidFill>
                </a:ln>
              </a:rPr>
              <a:t>we will not sell and exist</a:t>
            </a:r>
          </a:p>
        </p:txBody>
      </p: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E391F638-3B4B-5862-FBAB-E9393E4C5715}"/>
              </a:ext>
            </a:extLst>
          </p:cNvPr>
          <p:cNvSpPr txBox="1"/>
          <p:nvPr/>
        </p:nvSpPr>
        <p:spPr>
          <a:xfrm>
            <a:off x="505020" y="658781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2015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361EC167-F444-D469-88E2-6AD2CCBC1726}"/>
              </a:ext>
            </a:extLst>
          </p:cNvPr>
          <p:cNvSpPr txBox="1"/>
          <p:nvPr/>
        </p:nvSpPr>
        <p:spPr>
          <a:xfrm>
            <a:off x="3384870" y="6586975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2022</a:t>
            </a:r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BECE804B-4B2C-8ED6-AB1C-F59B24052BB8}"/>
              </a:ext>
            </a:extLst>
          </p:cNvPr>
          <p:cNvSpPr txBox="1"/>
          <p:nvPr/>
        </p:nvSpPr>
        <p:spPr>
          <a:xfrm>
            <a:off x="11480490" y="659992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val="168644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: doprava 1">
            <a:extLst>
              <a:ext uri="{FF2B5EF4-FFF2-40B4-BE49-F238E27FC236}">
                <a16:creationId xmlns:a16="http://schemas.microsoft.com/office/drawing/2014/main" id="{EF184199-D901-CA6A-A1DE-212BEF8E00AB}"/>
              </a:ext>
            </a:extLst>
          </p:cNvPr>
          <p:cNvSpPr/>
          <p:nvPr/>
        </p:nvSpPr>
        <p:spPr>
          <a:xfrm>
            <a:off x="648104" y="2135750"/>
            <a:ext cx="2911263" cy="3416012"/>
          </a:xfrm>
          <a:prstGeom prst="rightArrow">
            <a:avLst>
              <a:gd name="adj1" fmla="val 83455"/>
              <a:gd name="adj2" fmla="val 3238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AB6AEFB9-26E2-711F-A35C-9990D6D177F2}"/>
              </a:ext>
            </a:extLst>
          </p:cNvPr>
          <p:cNvSpPr/>
          <p:nvPr/>
        </p:nvSpPr>
        <p:spPr>
          <a:xfrm>
            <a:off x="1382124" y="3276426"/>
            <a:ext cx="1694830" cy="322577"/>
          </a:xfrm>
          <a:prstGeom prst="roundRect">
            <a:avLst>
              <a:gd name="adj" fmla="val 6429"/>
            </a:avLst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PROTECTION</a:t>
            </a:r>
            <a:endParaRPr lang="en-GB" sz="12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7D1454F3-91B6-5872-C722-C384F090209D}"/>
              </a:ext>
            </a:extLst>
          </p:cNvPr>
          <p:cNvSpPr/>
          <p:nvPr/>
        </p:nvSpPr>
        <p:spPr>
          <a:xfrm>
            <a:off x="1065252" y="3526910"/>
            <a:ext cx="1867570" cy="322577"/>
          </a:xfrm>
          <a:prstGeom prst="roundRect">
            <a:avLst>
              <a:gd name="adj" fmla="val 6429"/>
            </a:avLst>
          </a:prstGeom>
          <a:solidFill>
            <a:schemeClr val="bg1"/>
          </a:solidFill>
          <a:ln w="31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en-GB" sz="12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8187866-1503-47CB-99AD-EC4C446D0C2E}"/>
              </a:ext>
            </a:extLst>
          </p:cNvPr>
          <p:cNvSpPr/>
          <p:nvPr/>
        </p:nvSpPr>
        <p:spPr>
          <a:xfrm>
            <a:off x="10780399" y="6163366"/>
            <a:ext cx="1360465" cy="63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56AC33-8AFC-48D8-95DB-4027913F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09012"/>
            <a:ext cx="10800000" cy="720000"/>
          </a:xfrm>
        </p:spPr>
        <p:txBody>
          <a:bodyPr anchor="ctr">
            <a:normAutofit/>
          </a:bodyPr>
          <a:lstStyle/>
          <a:p>
            <a:r>
              <a:rPr lang="cs-CZ" sz="2800" b="1" dirty="0">
                <a:latin typeface="Calibri" panose="020F0502020204030204" pitchFamily="34" charset="0"/>
              </a:rPr>
              <a:t> A PARADIGM SHIFT IN THE PACKAGING SUSTAINABILITY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8AB641E-D289-4722-B429-1358666DCEEC}"/>
              </a:ext>
            </a:extLst>
          </p:cNvPr>
          <p:cNvSpPr/>
          <p:nvPr/>
        </p:nvSpPr>
        <p:spPr>
          <a:xfrm>
            <a:off x="6679969" y="1929699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PROTECTION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D52B7839-813C-4317-9BF3-95259632B3AF}"/>
              </a:ext>
            </a:extLst>
          </p:cNvPr>
          <p:cNvSpPr/>
          <p:nvPr/>
        </p:nvSpPr>
        <p:spPr>
          <a:xfrm>
            <a:off x="6679969" y="2278263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TO THE ENVIRONMENT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11E548C8-DBDC-2E29-991F-2B0D2F835F31}"/>
              </a:ext>
            </a:extLst>
          </p:cNvPr>
          <p:cNvSpPr/>
          <p:nvPr/>
        </p:nvSpPr>
        <p:spPr>
          <a:xfrm>
            <a:off x="6679965" y="2627422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DC30057B-ADE4-F5AA-0BB8-C7CB34D62313}"/>
              </a:ext>
            </a:extLst>
          </p:cNvPr>
          <p:cNvSpPr/>
          <p:nvPr/>
        </p:nvSpPr>
        <p:spPr>
          <a:xfrm>
            <a:off x="6679969" y="2970376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C6343535-CFAF-2CFA-3ED3-2D9860C4C76A}"/>
              </a:ext>
            </a:extLst>
          </p:cNvPr>
          <p:cNvSpPr/>
          <p:nvPr/>
        </p:nvSpPr>
        <p:spPr>
          <a:xfrm>
            <a:off x="6679969" y="3315629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ECONOMY OF SUSTAINABILIT</a:t>
            </a:r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69C90D3E-CA09-9249-4729-57BE1075A19F}"/>
              </a:ext>
            </a:extLst>
          </p:cNvPr>
          <p:cNvSpPr/>
          <p:nvPr/>
        </p:nvSpPr>
        <p:spPr>
          <a:xfrm>
            <a:off x="6689699" y="3658976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 RECOVERY METHOD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7D97845-C530-6D2F-E80A-9F609C10797D}"/>
              </a:ext>
            </a:extLst>
          </p:cNvPr>
          <p:cNvSpPr/>
          <p:nvPr/>
        </p:nvSpPr>
        <p:spPr>
          <a:xfrm>
            <a:off x="6694837" y="4001893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LEGISLATIO</a:t>
            </a:r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pojnice: pravoúhlá 3">
            <a:extLst>
              <a:ext uri="{FF2B5EF4-FFF2-40B4-BE49-F238E27FC236}">
                <a16:creationId xmlns:a16="http://schemas.microsoft.com/office/drawing/2014/main" id="{FC07A16C-F5E3-3D89-FB25-E723C53E521D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 flipV="1">
            <a:off x="6027782" y="2074099"/>
            <a:ext cx="652187" cy="176627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pojnice: pravoúhlá 17">
            <a:extLst>
              <a:ext uri="{FF2B5EF4-FFF2-40B4-BE49-F238E27FC236}">
                <a16:creationId xmlns:a16="http://schemas.microsoft.com/office/drawing/2014/main" id="{1ABFFF81-E25D-7F23-BBBC-1E53011730EB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6027782" y="2422663"/>
            <a:ext cx="652187" cy="1417706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pojnice: pravoúhlá 20">
            <a:extLst>
              <a:ext uri="{FF2B5EF4-FFF2-40B4-BE49-F238E27FC236}">
                <a16:creationId xmlns:a16="http://schemas.microsoft.com/office/drawing/2014/main" id="{3A27E33F-E211-348F-500E-CB5C35A36B8A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6027782" y="2771822"/>
            <a:ext cx="652183" cy="1068547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pojnice: pravoúhlá 23">
            <a:extLst>
              <a:ext uri="{FF2B5EF4-FFF2-40B4-BE49-F238E27FC236}">
                <a16:creationId xmlns:a16="http://schemas.microsoft.com/office/drawing/2014/main" id="{2F7228CC-12B1-0F01-837C-8FE2015AB2B1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 flipV="1">
            <a:off x="6027782" y="3114776"/>
            <a:ext cx="652187" cy="725593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pojnice: pravoúhlá 26">
            <a:extLst>
              <a:ext uri="{FF2B5EF4-FFF2-40B4-BE49-F238E27FC236}">
                <a16:creationId xmlns:a16="http://schemas.microsoft.com/office/drawing/2014/main" id="{A85BF269-2672-560A-1851-7E7DAC7C0492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 flipV="1">
            <a:off x="6027782" y="3460029"/>
            <a:ext cx="652187" cy="38034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pojnice: pravoúhlá 29">
            <a:extLst>
              <a:ext uri="{FF2B5EF4-FFF2-40B4-BE49-F238E27FC236}">
                <a16:creationId xmlns:a16="http://schemas.microsoft.com/office/drawing/2014/main" id="{F01F718F-5AFA-B2B3-FED2-B472BA3428AB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 flipV="1">
            <a:off x="6027782" y="3803376"/>
            <a:ext cx="661917" cy="36993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pojnice: pravoúhlá 32">
            <a:extLst>
              <a:ext uri="{FF2B5EF4-FFF2-40B4-BE49-F238E27FC236}">
                <a16:creationId xmlns:a16="http://schemas.microsoft.com/office/drawing/2014/main" id="{EA12C9A0-A090-86E8-0B01-73D41DFB0738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6027782" y="3840369"/>
            <a:ext cx="667055" cy="305924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331BF600-DE97-674C-A81A-66F4E5DD036B}"/>
              </a:ext>
            </a:extLst>
          </p:cNvPr>
          <p:cNvSpPr/>
          <p:nvPr/>
        </p:nvSpPr>
        <p:spPr>
          <a:xfrm>
            <a:off x="755693" y="3783079"/>
            <a:ext cx="2031821" cy="322577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 RECOVERY METHOD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84A50452-9B76-5302-5946-47C127873601}"/>
              </a:ext>
            </a:extLst>
          </p:cNvPr>
          <p:cNvSpPr/>
          <p:nvPr/>
        </p:nvSpPr>
        <p:spPr>
          <a:xfrm>
            <a:off x="6694837" y="4344244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ENGAGEMENT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pojnice: pravoúhlá 4">
            <a:extLst>
              <a:ext uri="{FF2B5EF4-FFF2-40B4-BE49-F238E27FC236}">
                <a16:creationId xmlns:a16="http://schemas.microsoft.com/office/drawing/2014/main" id="{0C8123F9-1FD4-641A-5787-DE19278AC875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>
            <a:off x="6027782" y="3840369"/>
            <a:ext cx="667055" cy="648275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délník: se zakulacenými rohy 57">
            <a:extLst>
              <a:ext uri="{FF2B5EF4-FFF2-40B4-BE49-F238E27FC236}">
                <a16:creationId xmlns:a16="http://schemas.microsoft.com/office/drawing/2014/main" id="{2DC260D9-8A6E-5A65-24CB-97E0F998AF7C}"/>
              </a:ext>
            </a:extLst>
          </p:cNvPr>
          <p:cNvSpPr/>
          <p:nvPr/>
        </p:nvSpPr>
        <p:spPr>
          <a:xfrm>
            <a:off x="9074885" y="1934663"/>
            <a:ext cx="2520000" cy="288800"/>
          </a:xfrm>
          <a:prstGeom prst="roundRect">
            <a:avLst>
              <a:gd name="adj" fmla="val 6429"/>
            </a:avLst>
          </a:prstGeom>
          <a:solidFill>
            <a:schemeClr val="accent2">
              <a:lumMod val="90000"/>
              <a:alpha val="59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 </a:t>
            </a:r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ECO-DESIGN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bdélník: se zakulacenými rohy 58">
            <a:extLst>
              <a:ext uri="{FF2B5EF4-FFF2-40B4-BE49-F238E27FC236}">
                <a16:creationId xmlns:a16="http://schemas.microsoft.com/office/drawing/2014/main" id="{B51B5D2A-50AD-3011-074C-DF522ABE260A}"/>
              </a:ext>
            </a:extLst>
          </p:cNvPr>
          <p:cNvSpPr/>
          <p:nvPr/>
        </p:nvSpPr>
        <p:spPr>
          <a:xfrm>
            <a:off x="9074885" y="3668307"/>
            <a:ext cx="2520000" cy="288800"/>
          </a:xfrm>
          <a:prstGeom prst="roundRect">
            <a:avLst>
              <a:gd name="adj" fmla="val 6429"/>
            </a:avLst>
          </a:prstGeom>
          <a:solidFill>
            <a:schemeClr val="accent2">
              <a:lumMod val="90000"/>
              <a:alpha val="59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PACKAGING &amp; PACKAGING WASTE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bdélník: se zakulacenými rohy 59">
            <a:extLst>
              <a:ext uri="{FF2B5EF4-FFF2-40B4-BE49-F238E27FC236}">
                <a16:creationId xmlns:a16="http://schemas.microsoft.com/office/drawing/2014/main" id="{60939C21-FF6A-6FDE-768C-67CBAB584BB5}"/>
              </a:ext>
            </a:extLst>
          </p:cNvPr>
          <p:cNvSpPr/>
          <p:nvPr/>
        </p:nvSpPr>
        <p:spPr>
          <a:xfrm>
            <a:off x="9069942" y="2283553"/>
            <a:ext cx="2520000" cy="288800"/>
          </a:xfrm>
          <a:prstGeom prst="roundRect">
            <a:avLst>
              <a:gd name="adj" fmla="val 6429"/>
            </a:avLst>
          </a:prstGeom>
          <a:solidFill>
            <a:schemeClr val="accent2">
              <a:lumMod val="90000"/>
              <a:alpha val="59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ENVIRONMETAL IMPACT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bdélník: se zakulacenými rohy 60">
            <a:extLst>
              <a:ext uri="{FF2B5EF4-FFF2-40B4-BE49-F238E27FC236}">
                <a16:creationId xmlns:a16="http://schemas.microsoft.com/office/drawing/2014/main" id="{7605B3C4-24A6-8506-A04D-1C94EACFE2D5}"/>
              </a:ext>
            </a:extLst>
          </p:cNvPr>
          <p:cNvSpPr/>
          <p:nvPr/>
        </p:nvSpPr>
        <p:spPr>
          <a:xfrm>
            <a:off x="9094696" y="4344244"/>
            <a:ext cx="2520000" cy="288800"/>
          </a:xfrm>
          <a:prstGeom prst="roundRect">
            <a:avLst>
              <a:gd name="adj" fmla="val 6429"/>
            </a:avLst>
          </a:prstGeom>
          <a:solidFill>
            <a:schemeClr val="accent2">
              <a:lumMod val="90000"/>
              <a:alpha val="59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CLAIMS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bdélník: se zakulacenými rohy 61">
            <a:extLst>
              <a:ext uri="{FF2B5EF4-FFF2-40B4-BE49-F238E27FC236}">
                <a16:creationId xmlns:a16="http://schemas.microsoft.com/office/drawing/2014/main" id="{A77AF851-9C4A-BB80-5CB7-F89A265B01ED}"/>
              </a:ext>
            </a:extLst>
          </p:cNvPr>
          <p:cNvSpPr/>
          <p:nvPr/>
        </p:nvSpPr>
        <p:spPr>
          <a:xfrm>
            <a:off x="9074885" y="3311262"/>
            <a:ext cx="2520000" cy="288800"/>
          </a:xfrm>
          <a:prstGeom prst="roundRect">
            <a:avLst>
              <a:gd name="adj" fmla="val 6429"/>
            </a:avLst>
          </a:prstGeom>
          <a:solidFill>
            <a:schemeClr val="accent2">
              <a:lumMod val="90000"/>
              <a:alpha val="59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 TO FORK STRATEGY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Obdélník: se zakulacenými rohy 62">
            <a:extLst>
              <a:ext uri="{FF2B5EF4-FFF2-40B4-BE49-F238E27FC236}">
                <a16:creationId xmlns:a16="http://schemas.microsoft.com/office/drawing/2014/main" id="{69A80464-05E5-F80F-CCD2-91A2BF27109C}"/>
              </a:ext>
            </a:extLst>
          </p:cNvPr>
          <p:cNvSpPr/>
          <p:nvPr/>
        </p:nvSpPr>
        <p:spPr>
          <a:xfrm>
            <a:off x="9094696" y="4693199"/>
            <a:ext cx="2520000" cy="288800"/>
          </a:xfrm>
          <a:prstGeom prst="roundRect">
            <a:avLst>
              <a:gd name="adj" fmla="val 6429"/>
            </a:avLst>
          </a:prstGeom>
          <a:solidFill>
            <a:schemeClr val="accent2">
              <a:lumMod val="90000"/>
              <a:alpha val="59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TAXONOMY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Obdélník: se zakulacenými rohy 63">
            <a:extLst>
              <a:ext uri="{FF2B5EF4-FFF2-40B4-BE49-F238E27FC236}">
                <a16:creationId xmlns:a16="http://schemas.microsoft.com/office/drawing/2014/main" id="{F98BDD59-63AD-C036-B80A-ABEA5604DF79}"/>
              </a:ext>
            </a:extLst>
          </p:cNvPr>
          <p:cNvSpPr/>
          <p:nvPr/>
        </p:nvSpPr>
        <p:spPr>
          <a:xfrm>
            <a:off x="9089753" y="4006857"/>
            <a:ext cx="2520000" cy="288800"/>
          </a:xfrm>
          <a:prstGeom prst="roundRect">
            <a:avLst>
              <a:gd name="adj" fmla="val 6429"/>
            </a:avLst>
          </a:prstGeom>
          <a:solidFill>
            <a:schemeClr val="accent2">
              <a:lumMod val="90000"/>
              <a:alpha val="59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LEGISLATIO</a:t>
            </a:r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bdélník: se zakulacenými rohy 65">
            <a:extLst>
              <a:ext uri="{FF2B5EF4-FFF2-40B4-BE49-F238E27FC236}">
                <a16:creationId xmlns:a16="http://schemas.microsoft.com/office/drawing/2014/main" id="{966C7481-35D2-A0AD-379D-4F15077050E5}"/>
              </a:ext>
            </a:extLst>
          </p:cNvPr>
          <p:cNvSpPr/>
          <p:nvPr/>
        </p:nvSpPr>
        <p:spPr>
          <a:xfrm>
            <a:off x="6679963" y="4693198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BUSINESS, STRATEGY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3" name="Spojnice: pravoúhlá 82">
            <a:extLst>
              <a:ext uri="{FF2B5EF4-FFF2-40B4-BE49-F238E27FC236}">
                <a16:creationId xmlns:a16="http://schemas.microsoft.com/office/drawing/2014/main" id="{F08B44F5-6912-93D4-FC4E-3D816D032170}"/>
              </a:ext>
            </a:extLst>
          </p:cNvPr>
          <p:cNvCxnSpPr>
            <a:cxnSpLocks/>
            <a:stCxn id="8" idx="3"/>
            <a:endCxn id="66" idx="1"/>
          </p:cNvCxnSpPr>
          <p:nvPr/>
        </p:nvCxnSpPr>
        <p:spPr>
          <a:xfrm>
            <a:off x="6027782" y="3840369"/>
            <a:ext cx="652181" cy="997229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bdélník: se zakulacenými rohy 86">
            <a:extLst>
              <a:ext uri="{FF2B5EF4-FFF2-40B4-BE49-F238E27FC236}">
                <a16:creationId xmlns:a16="http://schemas.microsoft.com/office/drawing/2014/main" id="{5A83C594-2FE0-E200-8319-F1B0987BB72C}"/>
              </a:ext>
            </a:extLst>
          </p:cNvPr>
          <p:cNvSpPr/>
          <p:nvPr/>
        </p:nvSpPr>
        <p:spPr>
          <a:xfrm>
            <a:off x="9074882" y="2635873"/>
            <a:ext cx="2520000" cy="288800"/>
          </a:xfrm>
          <a:prstGeom prst="roundRect">
            <a:avLst>
              <a:gd name="adj" fmla="val 6429"/>
            </a:avLst>
          </a:prstGeom>
          <a:solidFill>
            <a:schemeClr val="accent2">
              <a:lumMod val="90000"/>
              <a:alpha val="59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MANUFACTURING PRACTICES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8" name="Obrázek 87">
            <a:extLst>
              <a:ext uri="{FF2B5EF4-FFF2-40B4-BE49-F238E27FC236}">
                <a16:creationId xmlns:a16="http://schemas.microsoft.com/office/drawing/2014/main" id="{3A524D9E-9367-9C1C-3217-6E55F54A5F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2790" y="1329767"/>
            <a:ext cx="598570" cy="411102"/>
          </a:xfrm>
          <a:prstGeom prst="rect">
            <a:avLst/>
          </a:prstGeom>
        </p:spPr>
      </p:pic>
      <p:sp>
        <p:nvSpPr>
          <p:cNvPr id="90" name="Šipka: doprava 89">
            <a:extLst>
              <a:ext uri="{FF2B5EF4-FFF2-40B4-BE49-F238E27FC236}">
                <a16:creationId xmlns:a16="http://schemas.microsoft.com/office/drawing/2014/main" id="{8202D5CF-2E8B-97F1-7F31-26CE583C13FB}"/>
              </a:ext>
            </a:extLst>
          </p:cNvPr>
          <p:cNvSpPr/>
          <p:nvPr/>
        </p:nvSpPr>
        <p:spPr>
          <a:xfrm rot="10800000">
            <a:off x="9907985" y="1235635"/>
            <a:ext cx="732380" cy="563521"/>
          </a:xfrm>
          <a:prstGeom prst="rightArrow">
            <a:avLst>
              <a:gd name="adj1" fmla="val 78274"/>
              <a:gd name="adj2" fmla="val 4069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48E9C3D4-A6DB-F95A-2799-C351CB9366BC}"/>
              </a:ext>
            </a:extLst>
          </p:cNvPr>
          <p:cNvSpPr/>
          <p:nvPr/>
        </p:nvSpPr>
        <p:spPr>
          <a:xfrm>
            <a:off x="6275383" y="1326208"/>
            <a:ext cx="3227923" cy="411551"/>
          </a:xfrm>
          <a:prstGeom prst="roundRect">
            <a:avLst>
              <a:gd name="adj" fmla="val 778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FILLERS &amp; PACKERS</a:t>
            </a:r>
            <a:r>
              <a:rPr lang="cs-CZ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TOMORROW</a:t>
            </a:r>
            <a:endParaRPr lang="en-GB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3FCB6B85-B63E-4A97-67EA-CBD111471F23}"/>
              </a:ext>
            </a:extLst>
          </p:cNvPr>
          <p:cNvSpPr/>
          <p:nvPr/>
        </p:nvSpPr>
        <p:spPr>
          <a:xfrm>
            <a:off x="646377" y="1322496"/>
            <a:ext cx="2691183" cy="411551"/>
          </a:xfrm>
          <a:prstGeom prst="roundRect">
            <a:avLst>
              <a:gd name="adj" fmla="val 7780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FILLERS &amp; PACKERS - TODAY</a:t>
            </a:r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E72AFDA9-E621-1AA1-B6DC-8B8E876F10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93750" l="0" r="100000">
                        <a14:foregroundMark x1="24834" y1="6696" x2="39246" y2="7143"/>
                        <a14:foregroundMark x1="39246" y1="7143" x2="50998" y2="6027"/>
                        <a14:foregroundMark x1="50998" y1="6027" x2="82927" y2="8482"/>
                        <a14:foregroundMark x1="20843" y1="1339" x2="32373" y2="1116"/>
                        <a14:foregroundMark x1="32373" y1="1116" x2="52772" y2="1563"/>
                        <a14:foregroundMark x1="33925" y1="25223" x2="35255" y2="29241"/>
                        <a14:foregroundMark x1="66075" y1="29911" x2="74723" y2="28571"/>
                        <a14:foregroundMark x1="45011" y1="70089" x2="56541" y2="68750"/>
                        <a14:foregroundMark x1="56541" y1="68750" x2="57206" y2="68750"/>
                        <a14:foregroundMark x1="28381" y1="91964" x2="40133" y2="93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923" y="4085145"/>
            <a:ext cx="2911263" cy="2463843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D5EFAFFF-D59D-CF69-8454-DC883EAA29A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3615595" y="1894511"/>
            <a:ext cx="2365453" cy="1920406"/>
          </a:xfrm>
          <a:prstGeom prst="rect">
            <a:avLst/>
          </a:prstGeom>
        </p:spPr>
      </p:pic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69AC54B-B8F2-B2C5-7D3F-D96916083E82}"/>
              </a:ext>
            </a:extLst>
          </p:cNvPr>
          <p:cNvSpPr/>
          <p:nvPr/>
        </p:nvSpPr>
        <p:spPr>
          <a:xfrm>
            <a:off x="3639524" y="3550451"/>
            <a:ext cx="2388258" cy="579835"/>
          </a:xfrm>
          <a:prstGeom prst="rightArrow">
            <a:avLst>
              <a:gd name="adj1" fmla="val 78410"/>
              <a:gd name="adj2" fmla="val 42491"/>
            </a:avLst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“PRODUCT  SUSTAINABILITY LANDSCAPE“</a:t>
            </a:r>
            <a:endParaRPr lang="en-GB" sz="1200" dirty="0"/>
          </a:p>
        </p:txBody>
      </p:sp>
      <p:sp>
        <p:nvSpPr>
          <p:cNvPr id="48" name="Obdélník: se zakulacenými rohy 47">
            <a:extLst>
              <a:ext uri="{FF2B5EF4-FFF2-40B4-BE49-F238E27FC236}">
                <a16:creationId xmlns:a16="http://schemas.microsoft.com/office/drawing/2014/main" id="{4F89681F-6095-3923-E80D-1E52C355CAE3}"/>
              </a:ext>
            </a:extLst>
          </p:cNvPr>
          <p:cNvSpPr/>
          <p:nvPr/>
        </p:nvSpPr>
        <p:spPr>
          <a:xfrm>
            <a:off x="6679964" y="5531792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CUSTOMERS´ PREFERENCES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bdélník: se zakulacenými rohy 49">
            <a:extLst>
              <a:ext uri="{FF2B5EF4-FFF2-40B4-BE49-F238E27FC236}">
                <a16:creationId xmlns:a16="http://schemas.microsoft.com/office/drawing/2014/main" id="{96D97FAA-C2B6-8199-49C9-A41D52A9B47B}"/>
              </a:ext>
            </a:extLst>
          </p:cNvPr>
          <p:cNvSpPr/>
          <p:nvPr/>
        </p:nvSpPr>
        <p:spPr>
          <a:xfrm>
            <a:off x="6677032" y="5876526"/>
            <a:ext cx="2268000" cy="288800"/>
          </a:xfrm>
          <a:prstGeom prst="roundRect">
            <a:avLst>
              <a:gd name="adj" fmla="val 6429"/>
            </a:avLst>
          </a:prstGeom>
          <a:solidFill>
            <a:schemeClr val="bg1">
              <a:lumMod val="95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COMPETITORS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5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: doprava 1">
            <a:extLst>
              <a:ext uri="{FF2B5EF4-FFF2-40B4-BE49-F238E27FC236}">
                <a16:creationId xmlns:a16="http://schemas.microsoft.com/office/drawing/2014/main" id="{EF184199-D901-CA6A-A1DE-212BEF8E00AB}"/>
              </a:ext>
            </a:extLst>
          </p:cNvPr>
          <p:cNvSpPr/>
          <p:nvPr/>
        </p:nvSpPr>
        <p:spPr>
          <a:xfrm>
            <a:off x="1499596" y="2115701"/>
            <a:ext cx="1739991" cy="3416012"/>
          </a:xfrm>
          <a:prstGeom prst="rightArrow">
            <a:avLst>
              <a:gd name="adj1" fmla="val 78274"/>
              <a:gd name="adj2" fmla="val 4069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8187866-1503-47CB-99AD-EC4C446D0C2E}"/>
              </a:ext>
            </a:extLst>
          </p:cNvPr>
          <p:cNvSpPr/>
          <p:nvPr/>
        </p:nvSpPr>
        <p:spPr>
          <a:xfrm>
            <a:off x="10780399" y="6163366"/>
            <a:ext cx="1360465" cy="63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56AC33-8AFC-48D8-95DB-4027913F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09012"/>
            <a:ext cx="10800000" cy="720000"/>
          </a:xfrm>
        </p:spPr>
        <p:txBody>
          <a:bodyPr anchor="ctr"/>
          <a:lstStyle/>
          <a:p>
            <a:r>
              <a:rPr lang="cs-CZ" sz="2000" dirty="0">
                <a:latin typeface="Calibri" panose="020F0502020204030204" pitchFamily="34" charset="0"/>
              </a:rPr>
              <a:t>EXAMPLE – PPWR (PACKAGING &amp; PACKAGING WASTE REGULATION)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8AB641E-D289-4722-B429-1358666DCEEC}"/>
              </a:ext>
            </a:extLst>
          </p:cNvPr>
          <p:cNvSpPr/>
          <p:nvPr/>
        </p:nvSpPr>
        <p:spPr>
          <a:xfrm>
            <a:off x="3951689" y="1170599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100% RECYCLABLE BY 2030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if not = we cannot sell our products  /exception for primary pack for pharma/ 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D52B7839-813C-4317-9BF3-95259632B3AF}"/>
              </a:ext>
            </a:extLst>
          </p:cNvPr>
          <p:cNvSpPr/>
          <p:nvPr/>
        </p:nvSpPr>
        <p:spPr>
          <a:xfrm>
            <a:off x="3951689" y="1569236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PACKAGING COMPOSITION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new routine for documentation</a:t>
            </a:r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suppliers 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11E548C8-DBDC-2E29-991F-2B0D2F835F31}"/>
              </a:ext>
            </a:extLst>
          </p:cNvPr>
          <p:cNvSpPr/>
          <p:nvPr/>
        </p:nvSpPr>
        <p:spPr>
          <a:xfrm>
            <a:off x="3951688" y="1970889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RECYCLED CONTENT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+ documentation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DC30057B-ADE4-F5AA-0BB8-C7CB34D62313}"/>
              </a:ext>
            </a:extLst>
          </p:cNvPr>
          <p:cNvSpPr/>
          <p:nvPr/>
        </p:nvSpPr>
        <p:spPr>
          <a:xfrm>
            <a:off x="3946746" y="2383659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COMPOSTABLE PACKAGING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C6343535-CFAF-2CFA-3ED3-2D9860C4C76A}"/>
              </a:ext>
            </a:extLst>
          </p:cNvPr>
          <p:cNvSpPr/>
          <p:nvPr/>
        </p:nvSpPr>
        <p:spPr>
          <a:xfrm>
            <a:off x="3946744" y="2797259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PACKAGING SIZE REDUCTION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All must be documented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69C90D3E-CA09-9249-4729-57BE1075A19F}"/>
              </a:ext>
            </a:extLst>
          </p:cNvPr>
          <p:cNvSpPr/>
          <p:nvPr/>
        </p:nvSpPr>
        <p:spPr>
          <a:xfrm>
            <a:off x="3946743" y="3209506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RE-USE PACKAGING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all packaging for intercompany &amp; transfers between sites, 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7D97845-C530-6D2F-E80A-9F609C10797D}"/>
              </a:ext>
            </a:extLst>
          </p:cNvPr>
          <p:cNvSpPr/>
          <p:nvPr/>
        </p:nvSpPr>
        <p:spPr>
          <a:xfrm>
            <a:off x="3941803" y="3610592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LABELLING REQIUREMENTS 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 composition, share of recycled, renewable materials, re-use </a:t>
            </a:r>
          </a:p>
        </p:txBody>
      </p:sp>
      <p:cxnSp>
        <p:nvCxnSpPr>
          <p:cNvPr id="4" name="Spojnice: pravoúhlá 3">
            <a:extLst>
              <a:ext uri="{FF2B5EF4-FFF2-40B4-BE49-F238E27FC236}">
                <a16:creationId xmlns:a16="http://schemas.microsoft.com/office/drawing/2014/main" id="{FC07A16C-F5E3-3D89-FB25-E723C53E521D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3239587" y="1331077"/>
            <a:ext cx="712102" cy="249263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pojnice: pravoúhlá 17">
            <a:extLst>
              <a:ext uri="{FF2B5EF4-FFF2-40B4-BE49-F238E27FC236}">
                <a16:creationId xmlns:a16="http://schemas.microsoft.com/office/drawing/2014/main" id="{1ABFFF81-E25D-7F23-BBBC-1E53011730EB}"/>
              </a:ext>
            </a:extLst>
          </p:cNvPr>
          <p:cNvCxnSpPr>
            <a:cxnSpLocks/>
            <a:stCxn id="2" idx="3"/>
            <a:endCxn id="11" idx="1"/>
          </p:cNvCxnSpPr>
          <p:nvPr/>
        </p:nvCxnSpPr>
        <p:spPr>
          <a:xfrm flipV="1">
            <a:off x="3239587" y="1729714"/>
            <a:ext cx="712102" cy="2093993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pojnice: pravoúhlá 20">
            <a:extLst>
              <a:ext uri="{FF2B5EF4-FFF2-40B4-BE49-F238E27FC236}">
                <a16:creationId xmlns:a16="http://schemas.microsoft.com/office/drawing/2014/main" id="{3A27E33F-E211-348F-500E-CB5C35A36B8A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 flipV="1">
            <a:off x="3239587" y="2131367"/>
            <a:ext cx="712101" cy="169234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pojnice: pravoúhlá 23">
            <a:extLst>
              <a:ext uri="{FF2B5EF4-FFF2-40B4-BE49-F238E27FC236}">
                <a16:creationId xmlns:a16="http://schemas.microsoft.com/office/drawing/2014/main" id="{2F7228CC-12B1-0F01-837C-8FE2015AB2B1}"/>
              </a:ext>
            </a:extLst>
          </p:cNvPr>
          <p:cNvCxnSpPr>
            <a:cxnSpLocks/>
            <a:stCxn id="2" idx="3"/>
            <a:endCxn id="13" idx="1"/>
          </p:cNvCxnSpPr>
          <p:nvPr/>
        </p:nvCxnSpPr>
        <p:spPr>
          <a:xfrm flipV="1">
            <a:off x="3239587" y="2544137"/>
            <a:ext cx="707159" cy="127957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pojnice: pravoúhlá 26">
            <a:extLst>
              <a:ext uri="{FF2B5EF4-FFF2-40B4-BE49-F238E27FC236}">
                <a16:creationId xmlns:a16="http://schemas.microsoft.com/office/drawing/2014/main" id="{A85BF269-2672-560A-1851-7E7DAC7C0492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 flipV="1">
            <a:off x="3239587" y="2957737"/>
            <a:ext cx="707157" cy="86597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pojnice: pravoúhlá 29">
            <a:extLst>
              <a:ext uri="{FF2B5EF4-FFF2-40B4-BE49-F238E27FC236}">
                <a16:creationId xmlns:a16="http://schemas.microsoft.com/office/drawing/2014/main" id="{F01F718F-5AFA-B2B3-FED2-B472BA3428AB}"/>
              </a:ext>
            </a:extLst>
          </p:cNvPr>
          <p:cNvCxnSpPr>
            <a:cxnSpLocks/>
            <a:stCxn id="2" idx="3"/>
            <a:endCxn id="15" idx="1"/>
          </p:cNvCxnSpPr>
          <p:nvPr/>
        </p:nvCxnSpPr>
        <p:spPr>
          <a:xfrm flipV="1">
            <a:off x="3239587" y="3369984"/>
            <a:ext cx="707156" cy="453723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pojnice: pravoúhlá 32">
            <a:extLst>
              <a:ext uri="{FF2B5EF4-FFF2-40B4-BE49-F238E27FC236}">
                <a16:creationId xmlns:a16="http://schemas.microsoft.com/office/drawing/2014/main" id="{EA12C9A0-A090-86E8-0B01-73D41DFB0738}"/>
              </a:ext>
            </a:extLst>
          </p:cNvPr>
          <p:cNvCxnSpPr>
            <a:cxnSpLocks/>
            <a:stCxn id="2" idx="3"/>
            <a:endCxn id="16" idx="1"/>
          </p:cNvCxnSpPr>
          <p:nvPr/>
        </p:nvCxnSpPr>
        <p:spPr>
          <a:xfrm flipV="1">
            <a:off x="3239587" y="3771070"/>
            <a:ext cx="702216" cy="52637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84A50452-9B76-5302-5946-47C127873601}"/>
              </a:ext>
            </a:extLst>
          </p:cNvPr>
          <p:cNvSpPr/>
          <p:nvPr/>
        </p:nvSpPr>
        <p:spPr>
          <a:xfrm>
            <a:off x="3941803" y="4018597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PACKAGING PRODUCERS' OBLIGATIONS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declaration of conformity with PPWR </a:t>
            </a:r>
          </a:p>
        </p:txBody>
      </p:sp>
      <p:cxnSp>
        <p:nvCxnSpPr>
          <p:cNvPr id="5" name="Spojnice: pravoúhlá 4">
            <a:extLst>
              <a:ext uri="{FF2B5EF4-FFF2-40B4-BE49-F238E27FC236}">
                <a16:creationId xmlns:a16="http://schemas.microsoft.com/office/drawing/2014/main" id="{0C8123F9-1FD4-641A-5787-DE19278AC875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3239587" y="3823707"/>
            <a:ext cx="702216" cy="355368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331BF600-DE97-674C-A81A-66F4E5DD036B}"/>
              </a:ext>
            </a:extLst>
          </p:cNvPr>
          <p:cNvSpPr/>
          <p:nvPr/>
        </p:nvSpPr>
        <p:spPr>
          <a:xfrm>
            <a:off x="238228" y="3664812"/>
            <a:ext cx="1739991" cy="317789"/>
          </a:xfrm>
          <a:prstGeom prst="roundRect">
            <a:avLst>
              <a:gd name="adj" fmla="val 6429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PPWR</a:t>
            </a:r>
            <a:r>
              <a:rPr lang="cs-CZ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(2024 – 2040)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2EE2A268-040F-0D74-AA92-9BB2D8ACA0EF}"/>
              </a:ext>
            </a:extLst>
          </p:cNvPr>
          <p:cNvSpPr/>
          <p:nvPr/>
        </p:nvSpPr>
        <p:spPr>
          <a:xfrm>
            <a:off x="3941803" y="4431180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OBLIGATIONS FOR IMPORTERS, DISTRIBUTORS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registration in registers</a:t>
            </a:r>
          </a:p>
        </p:txBody>
      </p:sp>
      <p:cxnSp>
        <p:nvCxnSpPr>
          <p:cNvPr id="25" name="Spojnice: pravoúhlá 24">
            <a:extLst>
              <a:ext uri="{FF2B5EF4-FFF2-40B4-BE49-F238E27FC236}">
                <a16:creationId xmlns:a16="http://schemas.microsoft.com/office/drawing/2014/main" id="{78565FDD-8816-BE6E-0EA0-2FFEB751397B}"/>
              </a:ext>
            </a:extLst>
          </p:cNvPr>
          <p:cNvCxnSpPr>
            <a:cxnSpLocks/>
            <a:stCxn id="2" idx="3"/>
            <a:endCxn id="19" idx="1"/>
          </p:cNvCxnSpPr>
          <p:nvPr/>
        </p:nvCxnSpPr>
        <p:spPr>
          <a:xfrm>
            <a:off x="3239587" y="3823707"/>
            <a:ext cx="702216" cy="767951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: se zakulacenými rohy 52">
            <a:extLst>
              <a:ext uri="{FF2B5EF4-FFF2-40B4-BE49-F238E27FC236}">
                <a16:creationId xmlns:a16="http://schemas.microsoft.com/office/drawing/2014/main" id="{20009D90-C840-530F-9FE0-C4B975F61B2A}"/>
              </a:ext>
            </a:extLst>
          </p:cNvPr>
          <p:cNvSpPr/>
          <p:nvPr/>
        </p:nvSpPr>
        <p:spPr>
          <a:xfrm>
            <a:off x="3946743" y="4861029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HEADSPACE REDUCTION 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secondary, tertial Packaging, </a:t>
            </a:r>
          </a:p>
        </p:txBody>
      </p:sp>
      <p:sp>
        <p:nvSpPr>
          <p:cNvPr id="54" name="Obdélník: se zakulacenými rohy 53">
            <a:extLst>
              <a:ext uri="{FF2B5EF4-FFF2-40B4-BE49-F238E27FC236}">
                <a16:creationId xmlns:a16="http://schemas.microsoft.com/office/drawing/2014/main" id="{56C02D1C-1257-F24D-6AB1-F9BB1F2794B8}"/>
              </a:ext>
            </a:extLst>
          </p:cNvPr>
          <p:cNvSpPr/>
          <p:nvPr/>
        </p:nvSpPr>
        <p:spPr>
          <a:xfrm>
            <a:off x="3951689" y="5287406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 ON SELECTED PACKAGING FORMATS 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Obdélník: se zakulacenými rohy 54">
            <a:extLst>
              <a:ext uri="{FF2B5EF4-FFF2-40B4-BE49-F238E27FC236}">
                <a16:creationId xmlns:a16="http://schemas.microsoft.com/office/drawing/2014/main" id="{73985530-87EE-A0F0-6775-BA6C4AE1C587}"/>
              </a:ext>
            </a:extLst>
          </p:cNvPr>
          <p:cNvSpPr/>
          <p:nvPr/>
        </p:nvSpPr>
        <p:spPr>
          <a:xfrm>
            <a:off x="3951689" y="5691391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OBLIGATIONS ON SYSTEMS FOR RE-USE, RE-FILL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companies must establish related systems for re-peated use</a:t>
            </a:r>
          </a:p>
        </p:txBody>
      </p:sp>
      <p:sp>
        <p:nvSpPr>
          <p:cNvPr id="57" name="Obdélník: se zakulacenými rohy 56">
            <a:extLst>
              <a:ext uri="{FF2B5EF4-FFF2-40B4-BE49-F238E27FC236}">
                <a16:creationId xmlns:a16="http://schemas.microsoft.com/office/drawing/2014/main" id="{926F7157-A864-0D89-2553-2DA8293D5622}"/>
              </a:ext>
            </a:extLst>
          </p:cNvPr>
          <p:cNvSpPr/>
          <p:nvPr/>
        </p:nvSpPr>
        <p:spPr>
          <a:xfrm>
            <a:off x="3951689" y="6094454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REDUCTION OF PACKAGING AMOUNT </a:t>
            </a: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Bus will be part of the national implementation initiatives</a:t>
            </a:r>
          </a:p>
        </p:txBody>
      </p:sp>
      <p:cxnSp>
        <p:nvCxnSpPr>
          <p:cNvPr id="76" name="Spojnice: pravoúhlá 75">
            <a:extLst>
              <a:ext uri="{FF2B5EF4-FFF2-40B4-BE49-F238E27FC236}">
                <a16:creationId xmlns:a16="http://schemas.microsoft.com/office/drawing/2014/main" id="{B8431C97-1D65-7970-7E08-F1CF52674354}"/>
              </a:ext>
            </a:extLst>
          </p:cNvPr>
          <p:cNvCxnSpPr>
            <a:cxnSpLocks/>
            <a:stCxn id="2" idx="3"/>
            <a:endCxn id="53" idx="1"/>
          </p:cNvCxnSpPr>
          <p:nvPr/>
        </p:nvCxnSpPr>
        <p:spPr>
          <a:xfrm>
            <a:off x="3239587" y="3823707"/>
            <a:ext cx="707156" cy="119780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pojnice: pravoúhlá 78">
            <a:extLst>
              <a:ext uri="{FF2B5EF4-FFF2-40B4-BE49-F238E27FC236}">
                <a16:creationId xmlns:a16="http://schemas.microsoft.com/office/drawing/2014/main" id="{C441D53A-B13A-3D6E-095B-72A807AFD252}"/>
              </a:ext>
            </a:extLst>
          </p:cNvPr>
          <p:cNvCxnSpPr>
            <a:cxnSpLocks/>
            <a:stCxn id="2" idx="3"/>
            <a:endCxn id="54" idx="1"/>
          </p:cNvCxnSpPr>
          <p:nvPr/>
        </p:nvCxnSpPr>
        <p:spPr>
          <a:xfrm>
            <a:off x="3239587" y="3823707"/>
            <a:ext cx="712102" cy="1624177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pojnice: pravoúhlá 81">
            <a:extLst>
              <a:ext uri="{FF2B5EF4-FFF2-40B4-BE49-F238E27FC236}">
                <a16:creationId xmlns:a16="http://schemas.microsoft.com/office/drawing/2014/main" id="{4F16E21C-F6BA-3CEC-BE29-7A76A502E1DC}"/>
              </a:ext>
            </a:extLst>
          </p:cNvPr>
          <p:cNvCxnSpPr>
            <a:cxnSpLocks/>
            <a:stCxn id="2" idx="3"/>
            <a:endCxn id="55" idx="1"/>
          </p:cNvCxnSpPr>
          <p:nvPr/>
        </p:nvCxnSpPr>
        <p:spPr>
          <a:xfrm>
            <a:off x="3239587" y="3823707"/>
            <a:ext cx="712102" cy="2028162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pojnice: pravoúhlá 84">
            <a:extLst>
              <a:ext uri="{FF2B5EF4-FFF2-40B4-BE49-F238E27FC236}">
                <a16:creationId xmlns:a16="http://schemas.microsoft.com/office/drawing/2014/main" id="{EEDA9A0F-C81A-906C-90FD-AABE93063EB8}"/>
              </a:ext>
            </a:extLst>
          </p:cNvPr>
          <p:cNvCxnSpPr>
            <a:cxnSpLocks/>
            <a:stCxn id="2" idx="3"/>
            <a:endCxn id="57" idx="1"/>
          </p:cNvCxnSpPr>
          <p:nvPr/>
        </p:nvCxnSpPr>
        <p:spPr>
          <a:xfrm>
            <a:off x="3239587" y="3823707"/>
            <a:ext cx="712102" cy="2431225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1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Šipka: doprava 1">
            <a:extLst>
              <a:ext uri="{FF2B5EF4-FFF2-40B4-BE49-F238E27FC236}">
                <a16:creationId xmlns:a16="http://schemas.microsoft.com/office/drawing/2014/main" id="{EF184199-D901-CA6A-A1DE-212BEF8E00AB}"/>
              </a:ext>
            </a:extLst>
          </p:cNvPr>
          <p:cNvSpPr/>
          <p:nvPr/>
        </p:nvSpPr>
        <p:spPr>
          <a:xfrm>
            <a:off x="1499596" y="2115701"/>
            <a:ext cx="1739991" cy="3416012"/>
          </a:xfrm>
          <a:prstGeom prst="rightArrow">
            <a:avLst>
              <a:gd name="adj1" fmla="val 78274"/>
              <a:gd name="adj2" fmla="val 4069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8187866-1503-47CB-99AD-EC4C446D0C2E}"/>
              </a:ext>
            </a:extLst>
          </p:cNvPr>
          <p:cNvSpPr/>
          <p:nvPr/>
        </p:nvSpPr>
        <p:spPr>
          <a:xfrm>
            <a:off x="10780399" y="6163366"/>
            <a:ext cx="1360465" cy="631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56AC33-8AFC-48D8-95DB-4027913F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09012"/>
            <a:ext cx="10800000" cy="720000"/>
          </a:xfrm>
        </p:spPr>
        <p:txBody>
          <a:bodyPr anchor="ctr"/>
          <a:lstStyle/>
          <a:p>
            <a:r>
              <a:rPr lang="cs-CZ" sz="2000" dirty="0">
                <a:latin typeface="Calibri" panose="020F0502020204030204" pitchFamily="34" charset="0"/>
              </a:rPr>
              <a:t>CSRD – EUROPEAN SUSTAINABILITY REPORTING STANDARDS (ESRS)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38AB641E-D289-4722-B429-1358666DCEEC}"/>
              </a:ext>
            </a:extLst>
          </p:cNvPr>
          <p:cNvSpPr/>
          <p:nvPr/>
        </p:nvSpPr>
        <p:spPr>
          <a:xfrm>
            <a:off x="3951689" y="1170599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1 - GENERAL REQUIREMENTS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D52B7839-813C-4317-9BF3-95259632B3AF}"/>
              </a:ext>
            </a:extLst>
          </p:cNvPr>
          <p:cNvSpPr/>
          <p:nvPr/>
        </p:nvSpPr>
        <p:spPr>
          <a:xfrm>
            <a:off x="3951689" y="1569236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2 - GENERAL DISCLOSURES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11E548C8-DBDC-2E29-991F-2B0D2F835F31}"/>
              </a:ext>
            </a:extLst>
          </p:cNvPr>
          <p:cNvSpPr/>
          <p:nvPr/>
        </p:nvSpPr>
        <p:spPr>
          <a:xfrm>
            <a:off x="3951688" y="1970889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E1 - CLIMATE CHANGE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DC30057B-ADE4-F5AA-0BB8-C7CB34D62313}"/>
              </a:ext>
            </a:extLst>
          </p:cNvPr>
          <p:cNvSpPr/>
          <p:nvPr/>
        </p:nvSpPr>
        <p:spPr>
          <a:xfrm>
            <a:off x="3946746" y="2383659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E2 - POLLUTION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C6343535-CFAF-2CFA-3ED3-2D9860C4C76A}"/>
              </a:ext>
            </a:extLst>
          </p:cNvPr>
          <p:cNvSpPr/>
          <p:nvPr/>
        </p:nvSpPr>
        <p:spPr>
          <a:xfrm>
            <a:off x="3946744" y="2797259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E3 - WATER AND MARINE RESOURCES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69C90D3E-CA09-9249-4729-57BE1075A19F}"/>
              </a:ext>
            </a:extLst>
          </p:cNvPr>
          <p:cNvSpPr/>
          <p:nvPr/>
        </p:nvSpPr>
        <p:spPr>
          <a:xfrm>
            <a:off x="3946743" y="3209506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E4 - BIODIVERSITY AND ECOSYSTEMS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B7D97845-C530-6D2F-E80A-9F609C10797D}"/>
              </a:ext>
            </a:extLst>
          </p:cNvPr>
          <p:cNvSpPr/>
          <p:nvPr/>
        </p:nvSpPr>
        <p:spPr>
          <a:xfrm>
            <a:off x="3941803" y="3610592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E5 - RESOURCE USE AND CIRCULAR ECONOMY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pojnice: pravoúhlá 3">
            <a:extLst>
              <a:ext uri="{FF2B5EF4-FFF2-40B4-BE49-F238E27FC236}">
                <a16:creationId xmlns:a16="http://schemas.microsoft.com/office/drawing/2014/main" id="{FC07A16C-F5E3-3D89-FB25-E723C53E521D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3239587" y="1331077"/>
            <a:ext cx="712102" cy="249263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pojnice: pravoúhlá 17">
            <a:extLst>
              <a:ext uri="{FF2B5EF4-FFF2-40B4-BE49-F238E27FC236}">
                <a16:creationId xmlns:a16="http://schemas.microsoft.com/office/drawing/2014/main" id="{1ABFFF81-E25D-7F23-BBBC-1E53011730EB}"/>
              </a:ext>
            </a:extLst>
          </p:cNvPr>
          <p:cNvCxnSpPr>
            <a:cxnSpLocks/>
            <a:stCxn id="2" idx="3"/>
            <a:endCxn id="11" idx="1"/>
          </p:cNvCxnSpPr>
          <p:nvPr/>
        </p:nvCxnSpPr>
        <p:spPr>
          <a:xfrm flipV="1">
            <a:off x="3239587" y="1729714"/>
            <a:ext cx="712102" cy="2093993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pojnice: pravoúhlá 20">
            <a:extLst>
              <a:ext uri="{FF2B5EF4-FFF2-40B4-BE49-F238E27FC236}">
                <a16:creationId xmlns:a16="http://schemas.microsoft.com/office/drawing/2014/main" id="{3A27E33F-E211-348F-500E-CB5C35A36B8A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 flipV="1">
            <a:off x="3239587" y="2131367"/>
            <a:ext cx="712101" cy="169234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pojnice: pravoúhlá 23">
            <a:extLst>
              <a:ext uri="{FF2B5EF4-FFF2-40B4-BE49-F238E27FC236}">
                <a16:creationId xmlns:a16="http://schemas.microsoft.com/office/drawing/2014/main" id="{2F7228CC-12B1-0F01-837C-8FE2015AB2B1}"/>
              </a:ext>
            </a:extLst>
          </p:cNvPr>
          <p:cNvCxnSpPr>
            <a:cxnSpLocks/>
            <a:stCxn id="2" idx="3"/>
            <a:endCxn id="13" idx="1"/>
          </p:cNvCxnSpPr>
          <p:nvPr/>
        </p:nvCxnSpPr>
        <p:spPr>
          <a:xfrm flipV="1">
            <a:off x="3239587" y="2544137"/>
            <a:ext cx="707159" cy="127957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pojnice: pravoúhlá 26">
            <a:extLst>
              <a:ext uri="{FF2B5EF4-FFF2-40B4-BE49-F238E27FC236}">
                <a16:creationId xmlns:a16="http://schemas.microsoft.com/office/drawing/2014/main" id="{A85BF269-2672-560A-1851-7E7DAC7C0492}"/>
              </a:ext>
            </a:extLst>
          </p:cNvPr>
          <p:cNvCxnSpPr>
            <a:cxnSpLocks/>
            <a:stCxn id="2" idx="3"/>
            <a:endCxn id="14" idx="1"/>
          </p:cNvCxnSpPr>
          <p:nvPr/>
        </p:nvCxnSpPr>
        <p:spPr>
          <a:xfrm flipV="1">
            <a:off x="3239587" y="2957737"/>
            <a:ext cx="707157" cy="86597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pojnice: pravoúhlá 29">
            <a:extLst>
              <a:ext uri="{FF2B5EF4-FFF2-40B4-BE49-F238E27FC236}">
                <a16:creationId xmlns:a16="http://schemas.microsoft.com/office/drawing/2014/main" id="{F01F718F-5AFA-B2B3-FED2-B472BA3428AB}"/>
              </a:ext>
            </a:extLst>
          </p:cNvPr>
          <p:cNvCxnSpPr>
            <a:cxnSpLocks/>
            <a:stCxn id="2" idx="3"/>
            <a:endCxn id="15" idx="1"/>
          </p:cNvCxnSpPr>
          <p:nvPr/>
        </p:nvCxnSpPr>
        <p:spPr>
          <a:xfrm flipV="1">
            <a:off x="3239587" y="3369984"/>
            <a:ext cx="707156" cy="453723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pojnice: pravoúhlá 32">
            <a:extLst>
              <a:ext uri="{FF2B5EF4-FFF2-40B4-BE49-F238E27FC236}">
                <a16:creationId xmlns:a16="http://schemas.microsoft.com/office/drawing/2014/main" id="{EA12C9A0-A090-86E8-0B01-73D41DFB0738}"/>
              </a:ext>
            </a:extLst>
          </p:cNvPr>
          <p:cNvCxnSpPr>
            <a:cxnSpLocks/>
            <a:stCxn id="2" idx="3"/>
            <a:endCxn id="16" idx="1"/>
          </p:cNvCxnSpPr>
          <p:nvPr/>
        </p:nvCxnSpPr>
        <p:spPr>
          <a:xfrm flipV="1">
            <a:off x="3239587" y="3771070"/>
            <a:ext cx="702216" cy="52637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84A50452-9B76-5302-5946-47C127873601}"/>
              </a:ext>
            </a:extLst>
          </p:cNvPr>
          <p:cNvSpPr/>
          <p:nvPr/>
        </p:nvSpPr>
        <p:spPr>
          <a:xfrm>
            <a:off x="3941803" y="4018597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S1 - OWN WORKFORCE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pojnice: pravoúhlá 4">
            <a:extLst>
              <a:ext uri="{FF2B5EF4-FFF2-40B4-BE49-F238E27FC236}">
                <a16:creationId xmlns:a16="http://schemas.microsoft.com/office/drawing/2014/main" id="{0C8123F9-1FD4-641A-5787-DE19278AC875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3239587" y="3823707"/>
            <a:ext cx="702216" cy="355368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331BF600-DE97-674C-A81A-66F4E5DD036B}"/>
              </a:ext>
            </a:extLst>
          </p:cNvPr>
          <p:cNvSpPr/>
          <p:nvPr/>
        </p:nvSpPr>
        <p:spPr>
          <a:xfrm>
            <a:off x="238228" y="3664812"/>
            <a:ext cx="1739991" cy="317789"/>
          </a:xfrm>
          <a:prstGeom prst="roundRect">
            <a:avLst>
              <a:gd name="adj" fmla="val 6429"/>
            </a:avLst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CSRD ESRS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2EE2A268-040F-0D74-AA92-9BB2D8ACA0EF}"/>
              </a:ext>
            </a:extLst>
          </p:cNvPr>
          <p:cNvSpPr/>
          <p:nvPr/>
        </p:nvSpPr>
        <p:spPr>
          <a:xfrm>
            <a:off x="3941803" y="4431180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S2 - WORKERS IN THE VALUE CHAIN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pojnice: pravoúhlá 24">
            <a:extLst>
              <a:ext uri="{FF2B5EF4-FFF2-40B4-BE49-F238E27FC236}">
                <a16:creationId xmlns:a16="http://schemas.microsoft.com/office/drawing/2014/main" id="{78565FDD-8816-BE6E-0EA0-2FFEB751397B}"/>
              </a:ext>
            </a:extLst>
          </p:cNvPr>
          <p:cNvCxnSpPr>
            <a:cxnSpLocks/>
            <a:stCxn id="2" idx="3"/>
            <a:endCxn id="19" idx="1"/>
          </p:cNvCxnSpPr>
          <p:nvPr/>
        </p:nvCxnSpPr>
        <p:spPr>
          <a:xfrm>
            <a:off x="3239587" y="3823707"/>
            <a:ext cx="702216" cy="767951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bdélník: se zakulacenými rohy 52">
            <a:extLst>
              <a:ext uri="{FF2B5EF4-FFF2-40B4-BE49-F238E27FC236}">
                <a16:creationId xmlns:a16="http://schemas.microsoft.com/office/drawing/2014/main" id="{20009D90-C840-530F-9FE0-C4B975F61B2A}"/>
              </a:ext>
            </a:extLst>
          </p:cNvPr>
          <p:cNvSpPr/>
          <p:nvPr/>
        </p:nvSpPr>
        <p:spPr>
          <a:xfrm>
            <a:off x="3946743" y="4861029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S3 - AFFECTED COMMUNITIES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bdélník: se zakulacenými rohy 53">
            <a:extLst>
              <a:ext uri="{FF2B5EF4-FFF2-40B4-BE49-F238E27FC236}">
                <a16:creationId xmlns:a16="http://schemas.microsoft.com/office/drawing/2014/main" id="{56C02D1C-1257-F24D-6AB1-F9BB1F2794B8}"/>
              </a:ext>
            </a:extLst>
          </p:cNvPr>
          <p:cNvSpPr/>
          <p:nvPr/>
        </p:nvSpPr>
        <p:spPr>
          <a:xfrm>
            <a:off x="3951689" y="5287406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S4 - CONSUMERS AND END-USERS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Obdélník: se zakulacenými rohy 54">
            <a:extLst>
              <a:ext uri="{FF2B5EF4-FFF2-40B4-BE49-F238E27FC236}">
                <a16:creationId xmlns:a16="http://schemas.microsoft.com/office/drawing/2014/main" id="{73985530-87EE-A0F0-6775-BA6C4AE1C587}"/>
              </a:ext>
            </a:extLst>
          </p:cNvPr>
          <p:cNvSpPr/>
          <p:nvPr/>
        </p:nvSpPr>
        <p:spPr>
          <a:xfrm>
            <a:off x="3951689" y="5691391"/>
            <a:ext cx="7578460" cy="320956"/>
          </a:xfrm>
          <a:prstGeom prst="roundRect">
            <a:avLst>
              <a:gd name="adj" fmla="val 6429"/>
            </a:avLst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ESRS G1 - BUSINESS CONDUCT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pojnice: pravoúhlá 75">
            <a:extLst>
              <a:ext uri="{FF2B5EF4-FFF2-40B4-BE49-F238E27FC236}">
                <a16:creationId xmlns:a16="http://schemas.microsoft.com/office/drawing/2014/main" id="{B8431C97-1D65-7970-7E08-F1CF52674354}"/>
              </a:ext>
            </a:extLst>
          </p:cNvPr>
          <p:cNvCxnSpPr>
            <a:cxnSpLocks/>
            <a:stCxn id="2" idx="3"/>
            <a:endCxn id="53" idx="1"/>
          </p:cNvCxnSpPr>
          <p:nvPr/>
        </p:nvCxnSpPr>
        <p:spPr>
          <a:xfrm>
            <a:off x="3239587" y="3823707"/>
            <a:ext cx="707156" cy="1197800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pojnice: pravoúhlá 78">
            <a:extLst>
              <a:ext uri="{FF2B5EF4-FFF2-40B4-BE49-F238E27FC236}">
                <a16:creationId xmlns:a16="http://schemas.microsoft.com/office/drawing/2014/main" id="{C441D53A-B13A-3D6E-095B-72A807AFD252}"/>
              </a:ext>
            </a:extLst>
          </p:cNvPr>
          <p:cNvCxnSpPr>
            <a:cxnSpLocks/>
            <a:stCxn id="2" idx="3"/>
            <a:endCxn id="54" idx="1"/>
          </p:cNvCxnSpPr>
          <p:nvPr/>
        </p:nvCxnSpPr>
        <p:spPr>
          <a:xfrm>
            <a:off x="3239587" y="3823707"/>
            <a:ext cx="712102" cy="1624177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pojnice: pravoúhlá 81">
            <a:extLst>
              <a:ext uri="{FF2B5EF4-FFF2-40B4-BE49-F238E27FC236}">
                <a16:creationId xmlns:a16="http://schemas.microsoft.com/office/drawing/2014/main" id="{4F16E21C-F6BA-3CEC-BE29-7A76A502E1DC}"/>
              </a:ext>
            </a:extLst>
          </p:cNvPr>
          <p:cNvCxnSpPr>
            <a:cxnSpLocks/>
            <a:stCxn id="2" idx="3"/>
            <a:endCxn id="55" idx="1"/>
          </p:cNvCxnSpPr>
          <p:nvPr/>
        </p:nvCxnSpPr>
        <p:spPr>
          <a:xfrm>
            <a:off x="3239587" y="3823707"/>
            <a:ext cx="712102" cy="2028162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pojnice: pravoúhlá 84">
            <a:extLst>
              <a:ext uri="{FF2B5EF4-FFF2-40B4-BE49-F238E27FC236}">
                <a16:creationId xmlns:a16="http://schemas.microsoft.com/office/drawing/2014/main" id="{EEDA9A0F-C81A-906C-90FD-AABE93063EB8}"/>
              </a:ext>
            </a:extLst>
          </p:cNvPr>
          <p:cNvCxnSpPr>
            <a:cxnSpLocks/>
            <a:stCxn id="2" idx="3"/>
            <a:endCxn id="55" idx="1"/>
          </p:cNvCxnSpPr>
          <p:nvPr/>
        </p:nvCxnSpPr>
        <p:spPr>
          <a:xfrm>
            <a:off x="3239587" y="3823707"/>
            <a:ext cx="712102" cy="2028162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6">
                <a:lumMod val="20000"/>
                <a:lumOff val="80000"/>
              </a:schemeClr>
            </a:soli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4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7E2B12-E03A-37F1-EB4B-75DD45B5E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922053DB-F41A-2C55-9361-2B0C03FFE8F1}"/>
              </a:ext>
            </a:extLst>
          </p:cNvPr>
          <p:cNvSpPr txBox="1">
            <a:spLocks/>
          </p:cNvSpPr>
          <p:nvPr/>
        </p:nvSpPr>
        <p:spPr>
          <a:xfrm>
            <a:off x="753925" y="1321056"/>
            <a:ext cx="10684151" cy="19919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sz="5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Děkuji </a:t>
            </a:r>
            <a:r>
              <a:rPr lang="cs-CZ" sz="52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 pozornost.</a:t>
            </a:r>
            <a:endParaRPr lang="en-US" sz="52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Podnadpis 2">
            <a:extLst>
              <a:ext uri="{FF2B5EF4-FFF2-40B4-BE49-F238E27FC236}">
                <a16:creationId xmlns:a16="http://schemas.microsoft.com/office/drawing/2014/main" id="{17B8AA05-DA80-00BE-FE9B-32EE37C17C75}"/>
              </a:ext>
            </a:extLst>
          </p:cNvPr>
          <p:cNvSpPr txBox="1">
            <a:spLocks/>
          </p:cNvSpPr>
          <p:nvPr/>
        </p:nvSpPr>
        <p:spPr>
          <a:xfrm>
            <a:off x="1598579" y="1835285"/>
            <a:ext cx="9144000" cy="690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4953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2FC0296-FB22-4E26-91B4-935BE0CC1AC5}">
  <we:reference id="f12c312d-282a-4734-8843-05915fdfef0b" version="4.3.3.0" store="EXCatalog" storeType="EXCatalog"/>
  <we:alternateReferences>
    <we:reference id="WA104178141" version="4.3.3.0" store="cs-CZ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14555</TotalTime>
  <Words>601</Words>
  <Application>Microsoft Office PowerPoint</Application>
  <PresentationFormat>Širokoúhlá obrazovka</PresentationFormat>
  <Paragraphs>119</Paragraphs>
  <Slides>9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 Neue</vt:lpstr>
      <vt:lpstr>Ladislav</vt:lpstr>
      <vt:lpstr>Segoe UI</vt:lpstr>
      <vt:lpstr>Motiv Office</vt:lpstr>
      <vt:lpstr>Prezentace aplikace PowerPoint</vt:lpstr>
      <vt:lpstr>Prezentace aplikace PowerPoint</vt:lpstr>
      <vt:lpstr>Kdo na projektu pracuje?</vt:lpstr>
      <vt:lpstr>Prezentace aplikace PowerPoint</vt:lpstr>
      <vt:lpstr>Prezentace aplikace PowerPoint</vt:lpstr>
      <vt:lpstr> A PARADIGM SHIFT IN THE PACKAGING SUSTAINABILITY</vt:lpstr>
      <vt:lpstr>EXAMPLE – PPWR (PACKAGING &amp; PACKAGING WASTE REGULATION)</vt:lpstr>
      <vt:lpstr>CSRD – EUROPEAN SUSTAINABILITY REPORTING STANDARDS (ESRS)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Komůrka</dc:creator>
  <cp:lastModifiedBy>Lenka Mynářová</cp:lastModifiedBy>
  <cp:revision>44</cp:revision>
  <cp:lastPrinted>2023-01-20T07:18:07Z</cp:lastPrinted>
  <dcterms:created xsi:type="dcterms:W3CDTF">2022-12-21T09:02:21Z</dcterms:created>
  <dcterms:modified xsi:type="dcterms:W3CDTF">2024-04-18T06:47:52Z</dcterms:modified>
</cp:coreProperties>
</file>